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4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8" r:id="rId4"/>
    <p:sldId id="294" r:id="rId5"/>
    <p:sldId id="293" r:id="rId6"/>
    <p:sldId id="292" r:id="rId7"/>
    <p:sldId id="291" r:id="rId8"/>
    <p:sldId id="310" r:id="rId9"/>
    <p:sldId id="295" r:id="rId10"/>
    <p:sldId id="311" r:id="rId11"/>
    <p:sldId id="297" r:id="rId12"/>
    <p:sldId id="298" r:id="rId13"/>
    <p:sldId id="299" r:id="rId14"/>
    <p:sldId id="300" r:id="rId15"/>
    <p:sldId id="303" r:id="rId16"/>
    <p:sldId id="301" r:id="rId17"/>
    <p:sldId id="302" r:id="rId18"/>
    <p:sldId id="304" r:id="rId19"/>
    <p:sldId id="305" r:id="rId20"/>
    <p:sldId id="306" r:id="rId21"/>
    <p:sldId id="307" r:id="rId22"/>
    <p:sldId id="308" r:id="rId23"/>
    <p:sldId id="312" r:id="rId24"/>
    <p:sldId id="30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9" autoAdjust="0"/>
    <p:restoredTop sz="94660"/>
  </p:normalViewPr>
  <p:slideViewPr>
    <p:cSldViewPr>
      <p:cViewPr varScale="1">
        <p:scale>
          <a:sx n="74" d="100"/>
          <a:sy n="74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8.xml"/><Relationship Id="rId18" Type="http://schemas.openxmlformats.org/officeDocument/2006/relationships/slide" Target="slide18.xml"/><Relationship Id="rId3" Type="http://schemas.openxmlformats.org/officeDocument/2006/relationships/slide" Target="slide3.xml"/><Relationship Id="rId21" Type="http://schemas.openxmlformats.org/officeDocument/2006/relationships/slide" Target="slide21.xml"/><Relationship Id="rId7" Type="http://schemas.openxmlformats.org/officeDocument/2006/relationships/slide" Target="slide7.xml"/><Relationship Id="rId12" Type="http://schemas.openxmlformats.org/officeDocument/2006/relationships/slide" Target="slide17.xml"/><Relationship Id="rId17" Type="http://schemas.openxmlformats.org/officeDocument/2006/relationships/slide" Target="slide12.xml"/><Relationship Id="rId2" Type="http://schemas.openxmlformats.org/officeDocument/2006/relationships/image" Target="../media/image2.jpg"/><Relationship Id="rId16" Type="http://schemas.openxmlformats.org/officeDocument/2006/relationships/slide" Target="slide11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6.xml"/><Relationship Id="rId24" Type="http://schemas.openxmlformats.org/officeDocument/2006/relationships/slide" Target="slide23.xml"/><Relationship Id="rId5" Type="http://schemas.openxmlformats.org/officeDocument/2006/relationships/slide" Target="slide5.xml"/><Relationship Id="rId15" Type="http://schemas.openxmlformats.org/officeDocument/2006/relationships/slide" Target="slide10.xml"/><Relationship Id="rId23" Type="http://schemas.openxmlformats.org/officeDocument/2006/relationships/hyperlink" Target="&#1092;&#1080;&#1079;&#1084;&#1080;&#1085;&#1091;&#1090;&#1082;&#1072;/&#1060;&#1080;&#1079;&#1084;&#1080;&#1085;&#1091;&#1090;&#1082;&#1072;.pptx" TargetMode="External"/><Relationship Id="rId10" Type="http://schemas.openxmlformats.org/officeDocument/2006/relationships/slide" Target="slide15.xml"/><Relationship Id="rId19" Type="http://schemas.openxmlformats.org/officeDocument/2006/relationships/slide" Target="slide19.xml"/><Relationship Id="rId4" Type="http://schemas.openxmlformats.org/officeDocument/2006/relationships/slide" Target="slide4.xml"/><Relationship Id="rId9" Type="http://schemas.openxmlformats.org/officeDocument/2006/relationships/slide" Target="slide14.xml"/><Relationship Id="rId14" Type="http://schemas.openxmlformats.org/officeDocument/2006/relationships/slide" Target="slide9.xml"/><Relationship Id="rId22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search" TargetMode="External"/><Relationship Id="rId2" Type="http://schemas.openxmlformats.org/officeDocument/2006/relationships/hyperlink" Target="http://im2-tub-ru.yandex.net/i?id=853032474df461d0ce645691104afb39-69-144&amp;n=21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5.wdp"/><Relationship Id="rId18" Type="http://schemas.openxmlformats.org/officeDocument/2006/relationships/image" Target="../media/image11.png"/><Relationship Id="rId26" Type="http://schemas.openxmlformats.org/officeDocument/2006/relationships/image" Target="../media/image15.png"/><Relationship Id="rId39" Type="http://schemas.microsoft.com/office/2007/relationships/hdphoto" Target="../media/hdphoto18.wdp"/><Relationship Id="rId3" Type="http://schemas.openxmlformats.org/officeDocument/2006/relationships/slide" Target="slide2.xml"/><Relationship Id="rId21" Type="http://schemas.microsoft.com/office/2007/relationships/hdphoto" Target="../media/hdphoto9.wdp"/><Relationship Id="rId34" Type="http://schemas.openxmlformats.org/officeDocument/2006/relationships/image" Target="../media/image19.png"/><Relationship Id="rId7" Type="http://schemas.microsoft.com/office/2007/relationships/hdphoto" Target="../media/hdphoto2.wdp"/><Relationship Id="rId12" Type="http://schemas.openxmlformats.org/officeDocument/2006/relationships/image" Target="../media/image8.png"/><Relationship Id="rId17" Type="http://schemas.microsoft.com/office/2007/relationships/hdphoto" Target="../media/hdphoto7.wdp"/><Relationship Id="rId25" Type="http://schemas.microsoft.com/office/2007/relationships/hdphoto" Target="../media/hdphoto11.wdp"/><Relationship Id="rId33" Type="http://schemas.microsoft.com/office/2007/relationships/hdphoto" Target="../media/hdphoto15.wdp"/><Relationship Id="rId38" Type="http://schemas.openxmlformats.org/officeDocument/2006/relationships/image" Target="../media/image21.png"/><Relationship Id="rId2" Type="http://schemas.openxmlformats.org/officeDocument/2006/relationships/image" Target="../media/image3.jpg"/><Relationship Id="rId16" Type="http://schemas.openxmlformats.org/officeDocument/2006/relationships/image" Target="../media/image10.png"/><Relationship Id="rId20" Type="http://schemas.openxmlformats.org/officeDocument/2006/relationships/image" Target="../media/image12.png"/><Relationship Id="rId29" Type="http://schemas.microsoft.com/office/2007/relationships/hdphoto" Target="../media/hdphoto13.wdp"/><Relationship Id="rId41" Type="http://schemas.microsoft.com/office/2007/relationships/hdphoto" Target="../media/hdphoto19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microsoft.com/office/2007/relationships/hdphoto" Target="../media/hdphoto4.wdp"/><Relationship Id="rId24" Type="http://schemas.openxmlformats.org/officeDocument/2006/relationships/image" Target="../media/image14.png"/><Relationship Id="rId32" Type="http://schemas.openxmlformats.org/officeDocument/2006/relationships/image" Target="../media/image18.png"/><Relationship Id="rId37" Type="http://schemas.microsoft.com/office/2007/relationships/hdphoto" Target="../media/hdphoto17.wdp"/><Relationship Id="rId40" Type="http://schemas.openxmlformats.org/officeDocument/2006/relationships/image" Target="../media/image22.png"/><Relationship Id="rId5" Type="http://schemas.microsoft.com/office/2007/relationships/hdphoto" Target="../media/hdphoto1.wdp"/><Relationship Id="rId15" Type="http://schemas.microsoft.com/office/2007/relationships/hdphoto" Target="../media/hdphoto6.wdp"/><Relationship Id="rId23" Type="http://schemas.microsoft.com/office/2007/relationships/hdphoto" Target="../media/hdphoto10.wdp"/><Relationship Id="rId28" Type="http://schemas.openxmlformats.org/officeDocument/2006/relationships/image" Target="../media/image16.png"/><Relationship Id="rId36" Type="http://schemas.openxmlformats.org/officeDocument/2006/relationships/image" Target="../media/image20.png"/><Relationship Id="rId10" Type="http://schemas.openxmlformats.org/officeDocument/2006/relationships/image" Target="../media/image7.png"/><Relationship Id="rId19" Type="http://schemas.microsoft.com/office/2007/relationships/hdphoto" Target="../media/hdphoto8.wdp"/><Relationship Id="rId31" Type="http://schemas.microsoft.com/office/2007/relationships/hdphoto" Target="../media/hdphoto14.wdp"/><Relationship Id="rId4" Type="http://schemas.openxmlformats.org/officeDocument/2006/relationships/image" Target="../media/image4.png"/><Relationship Id="rId9" Type="http://schemas.microsoft.com/office/2007/relationships/hdphoto" Target="../media/hdphoto3.wdp"/><Relationship Id="rId14" Type="http://schemas.openxmlformats.org/officeDocument/2006/relationships/image" Target="../media/image9.png"/><Relationship Id="rId22" Type="http://schemas.openxmlformats.org/officeDocument/2006/relationships/image" Target="../media/image13.png"/><Relationship Id="rId27" Type="http://schemas.microsoft.com/office/2007/relationships/hdphoto" Target="../media/hdphoto12.wdp"/><Relationship Id="rId30" Type="http://schemas.openxmlformats.org/officeDocument/2006/relationships/image" Target="../media/image17.png"/><Relationship Id="rId35" Type="http://schemas.microsoft.com/office/2007/relationships/hdphoto" Target="../media/hdphoto16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5.wdp"/><Relationship Id="rId18" Type="http://schemas.openxmlformats.org/officeDocument/2006/relationships/image" Target="../media/image11.png"/><Relationship Id="rId26" Type="http://schemas.openxmlformats.org/officeDocument/2006/relationships/image" Target="../media/image15.png"/><Relationship Id="rId39" Type="http://schemas.microsoft.com/office/2007/relationships/hdphoto" Target="../media/hdphoto18.wdp"/><Relationship Id="rId3" Type="http://schemas.openxmlformats.org/officeDocument/2006/relationships/slide" Target="slide2.xml"/><Relationship Id="rId21" Type="http://schemas.microsoft.com/office/2007/relationships/hdphoto" Target="../media/hdphoto9.wdp"/><Relationship Id="rId34" Type="http://schemas.openxmlformats.org/officeDocument/2006/relationships/image" Target="../media/image19.png"/><Relationship Id="rId7" Type="http://schemas.microsoft.com/office/2007/relationships/hdphoto" Target="../media/hdphoto2.wdp"/><Relationship Id="rId12" Type="http://schemas.openxmlformats.org/officeDocument/2006/relationships/image" Target="../media/image8.png"/><Relationship Id="rId17" Type="http://schemas.microsoft.com/office/2007/relationships/hdphoto" Target="../media/hdphoto7.wdp"/><Relationship Id="rId25" Type="http://schemas.microsoft.com/office/2007/relationships/hdphoto" Target="../media/hdphoto11.wdp"/><Relationship Id="rId33" Type="http://schemas.microsoft.com/office/2007/relationships/hdphoto" Target="../media/hdphoto15.wdp"/><Relationship Id="rId38" Type="http://schemas.openxmlformats.org/officeDocument/2006/relationships/image" Target="../media/image21.png"/><Relationship Id="rId2" Type="http://schemas.openxmlformats.org/officeDocument/2006/relationships/image" Target="../media/image3.jpg"/><Relationship Id="rId16" Type="http://schemas.openxmlformats.org/officeDocument/2006/relationships/image" Target="../media/image10.png"/><Relationship Id="rId20" Type="http://schemas.openxmlformats.org/officeDocument/2006/relationships/image" Target="../media/image12.png"/><Relationship Id="rId29" Type="http://schemas.microsoft.com/office/2007/relationships/hdphoto" Target="../media/hdphoto13.wdp"/><Relationship Id="rId41" Type="http://schemas.microsoft.com/office/2007/relationships/hdphoto" Target="../media/hdphoto19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microsoft.com/office/2007/relationships/hdphoto" Target="../media/hdphoto4.wdp"/><Relationship Id="rId24" Type="http://schemas.openxmlformats.org/officeDocument/2006/relationships/image" Target="../media/image14.png"/><Relationship Id="rId32" Type="http://schemas.openxmlformats.org/officeDocument/2006/relationships/image" Target="../media/image18.png"/><Relationship Id="rId37" Type="http://schemas.microsoft.com/office/2007/relationships/hdphoto" Target="../media/hdphoto17.wdp"/><Relationship Id="rId40" Type="http://schemas.openxmlformats.org/officeDocument/2006/relationships/image" Target="../media/image22.png"/><Relationship Id="rId5" Type="http://schemas.microsoft.com/office/2007/relationships/hdphoto" Target="../media/hdphoto1.wdp"/><Relationship Id="rId15" Type="http://schemas.microsoft.com/office/2007/relationships/hdphoto" Target="../media/hdphoto6.wdp"/><Relationship Id="rId23" Type="http://schemas.microsoft.com/office/2007/relationships/hdphoto" Target="../media/hdphoto10.wdp"/><Relationship Id="rId28" Type="http://schemas.openxmlformats.org/officeDocument/2006/relationships/image" Target="../media/image16.png"/><Relationship Id="rId36" Type="http://schemas.openxmlformats.org/officeDocument/2006/relationships/image" Target="../media/image20.png"/><Relationship Id="rId10" Type="http://schemas.openxmlformats.org/officeDocument/2006/relationships/image" Target="../media/image7.png"/><Relationship Id="rId19" Type="http://schemas.microsoft.com/office/2007/relationships/hdphoto" Target="../media/hdphoto8.wdp"/><Relationship Id="rId31" Type="http://schemas.microsoft.com/office/2007/relationships/hdphoto" Target="../media/hdphoto14.wdp"/><Relationship Id="rId4" Type="http://schemas.openxmlformats.org/officeDocument/2006/relationships/image" Target="../media/image4.png"/><Relationship Id="rId9" Type="http://schemas.microsoft.com/office/2007/relationships/hdphoto" Target="../media/hdphoto3.wdp"/><Relationship Id="rId14" Type="http://schemas.openxmlformats.org/officeDocument/2006/relationships/image" Target="../media/image9.png"/><Relationship Id="rId22" Type="http://schemas.openxmlformats.org/officeDocument/2006/relationships/image" Target="../media/image13.png"/><Relationship Id="rId27" Type="http://schemas.microsoft.com/office/2007/relationships/hdphoto" Target="../media/hdphoto12.wdp"/><Relationship Id="rId30" Type="http://schemas.openxmlformats.org/officeDocument/2006/relationships/image" Target="../media/image17.png"/><Relationship Id="rId35" Type="http://schemas.microsoft.com/office/2007/relationships/hdphoto" Target="../media/hdphoto16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5.wdp"/><Relationship Id="rId18" Type="http://schemas.openxmlformats.org/officeDocument/2006/relationships/image" Target="../media/image11.png"/><Relationship Id="rId26" Type="http://schemas.openxmlformats.org/officeDocument/2006/relationships/image" Target="../media/image15.png"/><Relationship Id="rId39" Type="http://schemas.microsoft.com/office/2007/relationships/hdphoto" Target="../media/hdphoto18.wdp"/><Relationship Id="rId3" Type="http://schemas.openxmlformats.org/officeDocument/2006/relationships/slide" Target="slide2.xml"/><Relationship Id="rId21" Type="http://schemas.microsoft.com/office/2007/relationships/hdphoto" Target="../media/hdphoto9.wdp"/><Relationship Id="rId34" Type="http://schemas.openxmlformats.org/officeDocument/2006/relationships/image" Target="../media/image19.png"/><Relationship Id="rId7" Type="http://schemas.microsoft.com/office/2007/relationships/hdphoto" Target="../media/hdphoto2.wdp"/><Relationship Id="rId12" Type="http://schemas.openxmlformats.org/officeDocument/2006/relationships/image" Target="../media/image8.png"/><Relationship Id="rId17" Type="http://schemas.microsoft.com/office/2007/relationships/hdphoto" Target="../media/hdphoto7.wdp"/><Relationship Id="rId25" Type="http://schemas.microsoft.com/office/2007/relationships/hdphoto" Target="../media/hdphoto11.wdp"/><Relationship Id="rId33" Type="http://schemas.microsoft.com/office/2007/relationships/hdphoto" Target="../media/hdphoto15.wdp"/><Relationship Id="rId38" Type="http://schemas.openxmlformats.org/officeDocument/2006/relationships/image" Target="../media/image21.png"/><Relationship Id="rId2" Type="http://schemas.openxmlformats.org/officeDocument/2006/relationships/image" Target="../media/image3.jpg"/><Relationship Id="rId16" Type="http://schemas.openxmlformats.org/officeDocument/2006/relationships/image" Target="../media/image10.png"/><Relationship Id="rId20" Type="http://schemas.openxmlformats.org/officeDocument/2006/relationships/image" Target="../media/image12.png"/><Relationship Id="rId29" Type="http://schemas.microsoft.com/office/2007/relationships/hdphoto" Target="../media/hdphoto13.wdp"/><Relationship Id="rId41" Type="http://schemas.microsoft.com/office/2007/relationships/hdphoto" Target="../media/hdphoto19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microsoft.com/office/2007/relationships/hdphoto" Target="../media/hdphoto4.wdp"/><Relationship Id="rId24" Type="http://schemas.openxmlformats.org/officeDocument/2006/relationships/image" Target="../media/image14.png"/><Relationship Id="rId32" Type="http://schemas.openxmlformats.org/officeDocument/2006/relationships/image" Target="../media/image18.png"/><Relationship Id="rId37" Type="http://schemas.microsoft.com/office/2007/relationships/hdphoto" Target="../media/hdphoto17.wdp"/><Relationship Id="rId40" Type="http://schemas.openxmlformats.org/officeDocument/2006/relationships/image" Target="../media/image22.png"/><Relationship Id="rId5" Type="http://schemas.microsoft.com/office/2007/relationships/hdphoto" Target="../media/hdphoto1.wdp"/><Relationship Id="rId15" Type="http://schemas.microsoft.com/office/2007/relationships/hdphoto" Target="../media/hdphoto6.wdp"/><Relationship Id="rId23" Type="http://schemas.microsoft.com/office/2007/relationships/hdphoto" Target="../media/hdphoto10.wdp"/><Relationship Id="rId28" Type="http://schemas.openxmlformats.org/officeDocument/2006/relationships/image" Target="../media/image16.png"/><Relationship Id="rId36" Type="http://schemas.openxmlformats.org/officeDocument/2006/relationships/image" Target="../media/image20.png"/><Relationship Id="rId10" Type="http://schemas.openxmlformats.org/officeDocument/2006/relationships/image" Target="../media/image7.png"/><Relationship Id="rId19" Type="http://schemas.microsoft.com/office/2007/relationships/hdphoto" Target="../media/hdphoto8.wdp"/><Relationship Id="rId31" Type="http://schemas.microsoft.com/office/2007/relationships/hdphoto" Target="../media/hdphoto14.wdp"/><Relationship Id="rId4" Type="http://schemas.openxmlformats.org/officeDocument/2006/relationships/image" Target="../media/image4.png"/><Relationship Id="rId9" Type="http://schemas.microsoft.com/office/2007/relationships/hdphoto" Target="../media/hdphoto3.wdp"/><Relationship Id="rId14" Type="http://schemas.openxmlformats.org/officeDocument/2006/relationships/image" Target="../media/image9.png"/><Relationship Id="rId22" Type="http://schemas.openxmlformats.org/officeDocument/2006/relationships/image" Target="../media/image13.png"/><Relationship Id="rId27" Type="http://schemas.microsoft.com/office/2007/relationships/hdphoto" Target="../media/hdphoto12.wdp"/><Relationship Id="rId30" Type="http://schemas.openxmlformats.org/officeDocument/2006/relationships/image" Target="../media/image17.png"/><Relationship Id="rId35" Type="http://schemas.microsoft.com/office/2007/relationships/hdphoto" Target="../media/hdphoto16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5.wdp"/><Relationship Id="rId18" Type="http://schemas.openxmlformats.org/officeDocument/2006/relationships/image" Target="../media/image11.png"/><Relationship Id="rId26" Type="http://schemas.openxmlformats.org/officeDocument/2006/relationships/image" Target="../media/image15.png"/><Relationship Id="rId39" Type="http://schemas.microsoft.com/office/2007/relationships/hdphoto" Target="../media/hdphoto18.wdp"/><Relationship Id="rId3" Type="http://schemas.openxmlformats.org/officeDocument/2006/relationships/slide" Target="slide2.xml"/><Relationship Id="rId21" Type="http://schemas.microsoft.com/office/2007/relationships/hdphoto" Target="../media/hdphoto9.wdp"/><Relationship Id="rId34" Type="http://schemas.openxmlformats.org/officeDocument/2006/relationships/image" Target="../media/image19.png"/><Relationship Id="rId7" Type="http://schemas.microsoft.com/office/2007/relationships/hdphoto" Target="../media/hdphoto2.wdp"/><Relationship Id="rId12" Type="http://schemas.openxmlformats.org/officeDocument/2006/relationships/image" Target="../media/image8.png"/><Relationship Id="rId17" Type="http://schemas.microsoft.com/office/2007/relationships/hdphoto" Target="../media/hdphoto7.wdp"/><Relationship Id="rId25" Type="http://schemas.microsoft.com/office/2007/relationships/hdphoto" Target="../media/hdphoto11.wdp"/><Relationship Id="rId33" Type="http://schemas.microsoft.com/office/2007/relationships/hdphoto" Target="../media/hdphoto15.wdp"/><Relationship Id="rId38" Type="http://schemas.openxmlformats.org/officeDocument/2006/relationships/image" Target="../media/image21.png"/><Relationship Id="rId2" Type="http://schemas.openxmlformats.org/officeDocument/2006/relationships/image" Target="../media/image3.jpg"/><Relationship Id="rId16" Type="http://schemas.openxmlformats.org/officeDocument/2006/relationships/image" Target="../media/image10.png"/><Relationship Id="rId20" Type="http://schemas.openxmlformats.org/officeDocument/2006/relationships/image" Target="../media/image12.png"/><Relationship Id="rId29" Type="http://schemas.microsoft.com/office/2007/relationships/hdphoto" Target="../media/hdphoto13.wdp"/><Relationship Id="rId41" Type="http://schemas.microsoft.com/office/2007/relationships/hdphoto" Target="../media/hdphoto19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microsoft.com/office/2007/relationships/hdphoto" Target="../media/hdphoto4.wdp"/><Relationship Id="rId24" Type="http://schemas.openxmlformats.org/officeDocument/2006/relationships/image" Target="../media/image14.png"/><Relationship Id="rId32" Type="http://schemas.openxmlformats.org/officeDocument/2006/relationships/image" Target="../media/image18.png"/><Relationship Id="rId37" Type="http://schemas.microsoft.com/office/2007/relationships/hdphoto" Target="../media/hdphoto17.wdp"/><Relationship Id="rId40" Type="http://schemas.openxmlformats.org/officeDocument/2006/relationships/image" Target="../media/image22.png"/><Relationship Id="rId5" Type="http://schemas.microsoft.com/office/2007/relationships/hdphoto" Target="../media/hdphoto1.wdp"/><Relationship Id="rId15" Type="http://schemas.microsoft.com/office/2007/relationships/hdphoto" Target="../media/hdphoto6.wdp"/><Relationship Id="rId23" Type="http://schemas.microsoft.com/office/2007/relationships/hdphoto" Target="../media/hdphoto10.wdp"/><Relationship Id="rId28" Type="http://schemas.openxmlformats.org/officeDocument/2006/relationships/image" Target="../media/image16.png"/><Relationship Id="rId36" Type="http://schemas.openxmlformats.org/officeDocument/2006/relationships/image" Target="../media/image20.png"/><Relationship Id="rId10" Type="http://schemas.openxmlformats.org/officeDocument/2006/relationships/image" Target="../media/image7.png"/><Relationship Id="rId19" Type="http://schemas.microsoft.com/office/2007/relationships/hdphoto" Target="../media/hdphoto8.wdp"/><Relationship Id="rId31" Type="http://schemas.microsoft.com/office/2007/relationships/hdphoto" Target="../media/hdphoto14.wdp"/><Relationship Id="rId4" Type="http://schemas.openxmlformats.org/officeDocument/2006/relationships/image" Target="../media/image4.png"/><Relationship Id="rId9" Type="http://schemas.microsoft.com/office/2007/relationships/hdphoto" Target="../media/hdphoto3.wdp"/><Relationship Id="rId14" Type="http://schemas.openxmlformats.org/officeDocument/2006/relationships/image" Target="../media/image9.png"/><Relationship Id="rId22" Type="http://schemas.openxmlformats.org/officeDocument/2006/relationships/image" Target="../media/image13.png"/><Relationship Id="rId27" Type="http://schemas.microsoft.com/office/2007/relationships/hdphoto" Target="../media/hdphoto12.wdp"/><Relationship Id="rId30" Type="http://schemas.openxmlformats.org/officeDocument/2006/relationships/image" Target="../media/image17.png"/><Relationship Id="rId35" Type="http://schemas.microsoft.com/office/2007/relationships/hdphoto" Target="../media/hdphoto16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5.wdp"/><Relationship Id="rId18" Type="http://schemas.openxmlformats.org/officeDocument/2006/relationships/image" Target="../media/image11.png"/><Relationship Id="rId26" Type="http://schemas.openxmlformats.org/officeDocument/2006/relationships/image" Target="../media/image15.png"/><Relationship Id="rId39" Type="http://schemas.microsoft.com/office/2007/relationships/hdphoto" Target="../media/hdphoto18.wdp"/><Relationship Id="rId3" Type="http://schemas.openxmlformats.org/officeDocument/2006/relationships/slide" Target="slide2.xml"/><Relationship Id="rId21" Type="http://schemas.microsoft.com/office/2007/relationships/hdphoto" Target="../media/hdphoto9.wdp"/><Relationship Id="rId34" Type="http://schemas.openxmlformats.org/officeDocument/2006/relationships/image" Target="../media/image19.png"/><Relationship Id="rId7" Type="http://schemas.microsoft.com/office/2007/relationships/hdphoto" Target="../media/hdphoto2.wdp"/><Relationship Id="rId12" Type="http://schemas.openxmlformats.org/officeDocument/2006/relationships/image" Target="../media/image8.png"/><Relationship Id="rId17" Type="http://schemas.microsoft.com/office/2007/relationships/hdphoto" Target="../media/hdphoto7.wdp"/><Relationship Id="rId25" Type="http://schemas.microsoft.com/office/2007/relationships/hdphoto" Target="../media/hdphoto11.wdp"/><Relationship Id="rId33" Type="http://schemas.microsoft.com/office/2007/relationships/hdphoto" Target="../media/hdphoto15.wdp"/><Relationship Id="rId38" Type="http://schemas.openxmlformats.org/officeDocument/2006/relationships/image" Target="../media/image21.png"/><Relationship Id="rId2" Type="http://schemas.openxmlformats.org/officeDocument/2006/relationships/image" Target="../media/image3.jpg"/><Relationship Id="rId16" Type="http://schemas.openxmlformats.org/officeDocument/2006/relationships/image" Target="../media/image10.png"/><Relationship Id="rId20" Type="http://schemas.openxmlformats.org/officeDocument/2006/relationships/image" Target="../media/image12.png"/><Relationship Id="rId29" Type="http://schemas.microsoft.com/office/2007/relationships/hdphoto" Target="../media/hdphoto13.wdp"/><Relationship Id="rId41" Type="http://schemas.microsoft.com/office/2007/relationships/hdphoto" Target="../media/hdphoto19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microsoft.com/office/2007/relationships/hdphoto" Target="../media/hdphoto4.wdp"/><Relationship Id="rId24" Type="http://schemas.openxmlformats.org/officeDocument/2006/relationships/image" Target="../media/image14.png"/><Relationship Id="rId32" Type="http://schemas.openxmlformats.org/officeDocument/2006/relationships/image" Target="../media/image18.png"/><Relationship Id="rId37" Type="http://schemas.microsoft.com/office/2007/relationships/hdphoto" Target="../media/hdphoto17.wdp"/><Relationship Id="rId40" Type="http://schemas.openxmlformats.org/officeDocument/2006/relationships/image" Target="../media/image22.png"/><Relationship Id="rId5" Type="http://schemas.microsoft.com/office/2007/relationships/hdphoto" Target="../media/hdphoto1.wdp"/><Relationship Id="rId15" Type="http://schemas.microsoft.com/office/2007/relationships/hdphoto" Target="../media/hdphoto6.wdp"/><Relationship Id="rId23" Type="http://schemas.microsoft.com/office/2007/relationships/hdphoto" Target="../media/hdphoto10.wdp"/><Relationship Id="rId28" Type="http://schemas.openxmlformats.org/officeDocument/2006/relationships/image" Target="../media/image16.png"/><Relationship Id="rId36" Type="http://schemas.openxmlformats.org/officeDocument/2006/relationships/image" Target="../media/image20.png"/><Relationship Id="rId10" Type="http://schemas.openxmlformats.org/officeDocument/2006/relationships/image" Target="../media/image7.png"/><Relationship Id="rId19" Type="http://schemas.microsoft.com/office/2007/relationships/hdphoto" Target="../media/hdphoto8.wdp"/><Relationship Id="rId31" Type="http://schemas.microsoft.com/office/2007/relationships/hdphoto" Target="../media/hdphoto14.wdp"/><Relationship Id="rId4" Type="http://schemas.openxmlformats.org/officeDocument/2006/relationships/image" Target="../media/image4.png"/><Relationship Id="rId9" Type="http://schemas.microsoft.com/office/2007/relationships/hdphoto" Target="../media/hdphoto3.wdp"/><Relationship Id="rId14" Type="http://schemas.openxmlformats.org/officeDocument/2006/relationships/image" Target="../media/image9.png"/><Relationship Id="rId22" Type="http://schemas.openxmlformats.org/officeDocument/2006/relationships/image" Target="../media/image13.png"/><Relationship Id="rId27" Type="http://schemas.microsoft.com/office/2007/relationships/hdphoto" Target="../media/hdphoto12.wdp"/><Relationship Id="rId30" Type="http://schemas.openxmlformats.org/officeDocument/2006/relationships/image" Target="../media/image17.png"/><Relationship Id="rId35" Type="http://schemas.microsoft.com/office/2007/relationships/hdphoto" Target="../media/hdphoto16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2267744" y="692696"/>
            <a:ext cx="6400800" cy="571304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Интеллектуальная игра «Знатоки»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д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ля 3- 4 класса.</a:t>
            </a:r>
          </a:p>
          <a:p>
            <a:pPr marL="0" indent="0" algn="ctr">
              <a:buNone/>
            </a:pPr>
            <a:endParaRPr lang="ru-RU" sz="28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 Автор: Соколова Ольга Николаевна, учитель начальных классов, 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МБОУ «СОШ №31»,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 г. Ангарска 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Иркутской области</a:t>
            </a:r>
          </a:p>
          <a:p>
            <a:pPr marL="0" indent="0" algn="ctr">
              <a:buNone/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37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88640"/>
            <a:ext cx="8712968" cy="6264696"/>
          </a:xfrm>
          <a:prstGeom prst="roundRect">
            <a:avLst/>
          </a:prstGeom>
          <a:noFill/>
          <a:ln w="177800" cmpd="dbl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8460432" y="6310648"/>
            <a:ext cx="504056" cy="547352"/>
          </a:xfrm>
          <a:prstGeom prst="actionButtonHom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75025" y="404664"/>
            <a:ext cx="44277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МАТЕМАТИКА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7524" y="1408876"/>
            <a:ext cx="8496944" cy="2020124"/>
          </a:xfrm>
          <a:prstGeom prst="roundRect">
            <a:avLst/>
          </a:prstGeom>
          <a:solidFill>
            <a:srgbClr val="FFFF00">
              <a:alpha val="68000"/>
            </a:srgbClr>
          </a:solidFill>
          <a:ln w="107950" cmpd="dbl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>НАЗОВИ ПЯТЬ ДНЕЙ, НЕ НАЗЫВАЯ ЧИСЕЛ И ДНЕЙ НЕДЕЛИ.</a:t>
            </a:r>
            <a:r>
              <a:rPr lang="ru-RU" sz="2800" dirty="0"/>
              <a:t/>
            </a:r>
            <a:br>
              <a:rPr lang="ru-RU" sz="2800" dirty="0"/>
            </a:br>
            <a:endParaRPr lang="ru-RU" sz="16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8104" y="4347276"/>
            <a:ext cx="2448272" cy="1521011"/>
          </a:xfrm>
          <a:prstGeom prst="roundRect">
            <a:avLst/>
          </a:prstGeom>
          <a:solidFill>
            <a:srgbClr val="FFFF00"/>
          </a:solidFill>
          <a:ln w="104775"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ПОЗАВЧЕРА, ВЧЕРА, СЕГОДНЯ, ЗАВТРА, ПОСЛЕЗАВТРА</a:t>
            </a:r>
          </a:p>
        </p:txBody>
      </p:sp>
    </p:spTree>
    <p:extLst>
      <p:ext uri="{BB962C8B-B14F-4D97-AF65-F5344CB8AC3E}">
        <p14:creationId xmlns:p14="http://schemas.microsoft.com/office/powerpoint/2010/main" val="357266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88640"/>
            <a:ext cx="8712968" cy="6264696"/>
          </a:xfrm>
          <a:prstGeom prst="roundRect">
            <a:avLst/>
          </a:prstGeom>
          <a:noFill/>
          <a:ln w="177800" cmpd="dbl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8460432" y="6310648"/>
            <a:ext cx="504056" cy="547352"/>
          </a:xfrm>
          <a:prstGeom prst="actionButtonHom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75025" y="404664"/>
            <a:ext cx="44277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МАТЕМАТИКА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1327994"/>
            <a:ext cx="8316924" cy="1782897"/>
          </a:xfrm>
          <a:prstGeom prst="roundRect">
            <a:avLst/>
          </a:prstGeom>
          <a:solidFill>
            <a:srgbClr val="FFFF00">
              <a:alpha val="68000"/>
            </a:srgbClr>
          </a:solidFill>
          <a:ln w="107950" cmpd="dbl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>Было </a:t>
            </a:r>
            <a:r>
              <a:rPr lang="ru-RU" sz="2800" b="1" dirty="0">
                <a:solidFill>
                  <a:schemeClr val="tx1"/>
                </a:solidFill>
                <a:latin typeface="Arial Black" pitchFamily="34" charset="0"/>
              </a:rPr>
              <a:t>15 листов белой бумаги. Когда часть из них разрезали на 4 части, то листов стало 33. Сколько </a:t>
            </a:r>
            <a:endParaRPr lang="ru-RU" sz="2800" b="1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>разрезали </a:t>
            </a:r>
            <a:r>
              <a:rPr lang="ru-RU" sz="2800" b="1" dirty="0">
                <a:solidFill>
                  <a:schemeClr val="tx1"/>
                </a:solidFill>
                <a:latin typeface="Arial Black" pitchFamily="34" charset="0"/>
              </a:rPr>
              <a:t>листов? </a:t>
            </a:r>
            <a:endParaRPr lang="ru-RU" sz="16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84168" y="4347276"/>
            <a:ext cx="1764029" cy="1521011"/>
          </a:xfrm>
          <a:prstGeom prst="roundRect">
            <a:avLst/>
          </a:prstGeom>
          <a:solidFill>
            <a:srgbClr val="FFFF00"/>
          </a:solidFill>
          <a:ln w="104775"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tx1"/>
                </a:solidFill>
                <a:latin typeface="Arial Black" pitchFamily="34" charset="0"/>
              </a:rPr>
              <a:t>6</a:t>
            </a:r>
            <a:endParaRPr lang="ru-RU" sz="9600" b="1" dirty="0" smtClean="0">
              <a:solidFill>
                <a:schemeClr val="tx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12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88640"/>
            <a:ext cx="8712968" cy="6264696"/>
          </a:xfrm>
          <a:prstGeom prst="roundRect">
            <a:avLst/>
          </a:prstGeom>
          <a:noFill/>
          <a:ln w="177800" cmpd="dbl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8460432" y="6310648"/>
            <a:ext cx="504056" cy="547352"/>
          </a:xfrm>
          <a:prstGeom prst="actionButtonHom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75025" y="404664"/>
            <a:ext cx="44277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МАТЕМАТИКА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55576" y="1700808"/>
            <a:ext cx="7956884" cy="1410083"/>
          </a:xfrm>
          <a:prstGeom prst="roundRect">
            <a:avLst/>
          </a:prstGeom>
          <a:solidFill>
            <a:srgbClr val="FFFF00">
              <a:alpha val="68000"/>
            </a:srgbClr>
          </a:solidFill>
          <a:ln w="107950" cmpd="dbl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Arial Black" pitchFamily="34" charset="0"/>
              </a:rPr>
              <a:t>С</a:t>
            </a: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колько </a:t>
            </a:r>
            <a:r>
              <a:rPr lang="ru-RU" sz="2400" b="1" dirty="0">
                <a:solidFill>
                  <a:schemeClr val="tx1"/>
                </a:solidFill>
                <a:latin typeface="Arial Black" pitchFamily="34" charset="0"/>
              </a:rPr>
              <a:t>получится, если сложить наибольшее нечетное двузначное число и наименьшее четное трехзначное </a:t>
            </a: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число?</a:t>
            </a:r>
            <a:endParaRPr lang="ru-RU" sz="24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39510" y="4347276"/>
            <a:ext cx="2808687" cy="1521011"/>
          </a:xfrm>
          <a:prstGeom prst="roundRect">
            <a:avLst/>
          </a:prstGeom>
          <a:solidFill>
            <a:srgbClr val="FFFF00"/>
          </a:solidFill>
          <a:ln w="104775"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  <a:latin typeface="Arial Black" pitchFamily="34" charset="0"/>
              </a:rPr>
              <a:t>199</a:t>
            </a:r>
          </a:p>
        </p:txBody>
      </p:sp>
    </p:spTree>
    <p:extLst>
      <p:ext uri="{BB962C8B-B14F-4D97-AF65-F5344CB8AC3E}">
        <p14:creationId xmlns:p14="http://schemas.microsoft.com/office/powerpoint/2010/main" val="1489364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2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88640"/>
            <a:ext cx="8712968" cy="6264696"/>
          </a:xfrm>
          <a:prstGeom prst="roundRect">
            <a:avLst/>
          </a:prstGeom>
          <a:noFill/>
          <a:ln w="177800" cmpd="dbl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60432" y="6310648"/>
            <a:ext cx="504056" cy="547352"/>
          </a:xfrm>
          <a:prstGeom prst="actionButtonHom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63561" y="548680"/>
            <a:ext cx="65448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ОКРУЖАЮЩИЙ МИР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60434" y="2026016"/>
            <a:ext cx="6821801" cy="917521"/>
          </a:xfrm>
          <a:prstGeom prst="roundRect">
            <a:avLst/>
          </a:prstGeom>
          <a:solidFill>
            <a:srgbClr val="FFFF00">
              <a:alpha val="68000"/>
            </a:srgbClr>
          </a:solidFill>
          <a:ln w="107950" cmpd="dbl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  <a:t>ГДЕ НА ЗЕМЛЕ ВПЕРВЫЕ ПОЯВИЛАСЬ ЖИЗНЬ?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28418" y="4581128"/>
            <a:ext cx="2808687" cy="1165970"/>
          </a:xfrm>
          <a:prstGeom prst="roundRect">
            <a:avLst/>
          </a:prstGeom>
          <a:solidFill>
            <a:srgbClr val="FFFF00"/>
          </a:solidFill>
          <a:ln w="104775"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Arial Black" pitchFamily="34" charset="0"/>
              </a:rPr>
              <a:t>В ВОДЕ</a:t>
            </a:r>
          </a:p>
        </p:txBody>
      </p:sp>
    </p:spTree>
    <p:extLst>
      <p:ext uri="{BB962C8B-B14F-4D97-AF65-F5344CB8AC3E}">
        <p14:creationId xmlns:p14="http://schemas.microsoft.com/office/powerpoint/2010/main" val="4260691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2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88640"/>
            <a:ext cx="8712968" cy="6264696"/>
          </a:xfrm>
          <a:prstGeom prst="roundRect">
            <a:avLst/>
          </a:prstGeom>
          <a:noFill/>
          <a:ln w="177800" cmpd="dbl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60432" y="6310648"/>
            <a:ext cx="504056" cy="547352"/>
          </a:xfrm>
          <a:prstGeom prst="actionButtonHom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63561" y="548680"/>
            <a:ext cx="65448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ОКРУЖАЮЩИЙ МИР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60434" y="2026016"/>
            <a:ext cx="6821801" cy="917521"/>
          </a:xfrm>
          <a:prstGeom prst="roundRect">
            <a:avLst/>
          </a:prstGeom>
          <a:solidFill>
            <a:srgbClr val="FFFF00">
              <a:alpha val="68000"/>
            </a:srgbClr>
          </a:solidFill>
          <a:ln w="107950" cmpd="dbl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  <a:t>КАКИЕ ЖИВОТНЫЕ СПЯТ С ОТКРЫТЫМИ ГЛАЗАМИ?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2120" y="4330078"/>
            <a:ext cx="2215507" cy="1521011"/>
          </a:xfrm>
          <a:prstGeom prst="roundRect">
            <a:avLst/>
          </a:prstGeom>
          <a:solidFill>
            <a:srgbClr val="FFFF00"/>
          </a:solidFill>
          <a:ln w="104775"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Arial Black" pitchFamily="34" charset="0"/>
              </a:rPr>
              <a:t>РЫБЫ ЗМЕИ</a:t>
            </a:r>
          </a:p>
        </p:txBody>
      </p:sp>
    </p:spTree>
    <p:extLst>
      <p:ext uri="{BB962C8B-B14F-4D97-AF65-F5344CB8AC3E}">
        <p14:creationId xmlns:p14="http://schemas.microsoft.com/office/powerpoint/2010/main" val="1686641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2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88640"/>
            <a:ext cx="8712968" cy="6264696"/>
          </a:xfrm>
          <a:prstGeom prst="roundRect">
            <a:avLst/>
          </a:prstGeom>
          <a:noFill/>
          <a:ln w="177800" cmpd="dbl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60432" y="6310648"/>
            <a:ext cx="504056" cy="547352"/>
          </a:xfrm>
          <a:prstGeom prst="actionButtonHom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63561" y="548680"/>
            <a:ext cx="65448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ОКРУЖАЮЩИЙ МИР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60434" y="2026016"/>
            <a:ext cx="6821801" cy="917521"/>
          </a:xfrm>
          <a:prstGeom prst="roundRect">
            <a:avLst/>
          </a:prstGeom>
          <a:solidFill>
            <a:srgbClr val="FFFF00">
              <a:alpha val="68000"/>
            </a:srgbClr>
          </a:solidFill>
          <a:ln w="107950" cmpd="dbl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  <a:t>СКОЛЬКО  ПАР НОГ У НАСЕКОМЫХ?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08104" y="4347276"/>
            <a:ext cx="1764029" cy="1521011"/>
          </a:xfrm>
          <a:prstGeom prst="roundRect">
            <a:avLst/>
          </a:prstGeom>
          <a:solidFill>
            <a:srgbClr val="FFFF00"/>
          </a:solidFill>
          <a:ln w="104775"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tx1"/>
                </a:solidFill>
                <a:latin typeface="Arial Black" pitchFamily="34" charset="0"/>
              </a:rPr>
              <a:t>3</a:t>
            </a:r>
            <a:endParaRPr lang="ru-RU" sz="9600" b="1" dirty="0" smtClean="0">
              <a:solidFill>
                <a:schemeClr val="tx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830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2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88640"/>
            <a:ext cx="8712968" cy="6264696"/>
          </a:xfrm>
          <a:prstGeom prst="roundRect">
            <a:avLst/>
          </a:prstGeom>
          <a:noFill/>
          <a:ln w="177800" cmpd="dbl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60432" y="6310648"/>
            <a:ext cx="504056" cy="547352"/>
          </a:xfrm>
          <a:prstGeom prst="actionButtonHom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63561" y="548680"/>
            <a:ext cx="65448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ОКРУЖАЮЩИЙ МИР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25094" y="2025107"/>
            <a:ext cx="6821801" cy="917521"/>
          </a:xfrm>
          <a:prstGeom prst="roundRect">
            <a:avLst/>
          </a:prstGeom>
          <a:solidFill>
            <a:srgbClr val="FFFF00">
              <a:alpha val="68000"/>
            </a:srgbClr>
          </a:solidFill>
          <a:ln w="107950" cmpd="dbl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  <a:t>МОЖЕТ ЛИ СТРАУС НАЗВАТЬ СЕБЯ ПТИЦЕЙ?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16016" y="4653136"/>
            <a:ext cx="3077905" cy="1189770"/>
          </a:xfrm>
          <a:prstGeom prst="roundRect">
            <a:avLst/>
          </a:prstGeom>
          <a:solidFill>
            <a:srgbClr val="FFFF00"/>
          </a:solidFill>
          <a:ln w="104775"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>НЕ УМЕЕТ ГОВОРИТЬ</a:t>
            </a:r>
          </a:p>
        </p:txBody>
      </p:sp>
    </p:spTree>
    <p:extLst>
      <p:ext uri="{BB962C8B-B14F-4D97-AF65-F5344CB8AC3E}">
        <p14:creationId xmlns:p14="http://schemas.microsoft.com/office/powerpoint/2010/main" val="126057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2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88640"/>
            <a:ext cx="8712968" cy="6264696"/>
          </a:xfrm>
          <a:prstGeom prst="roundRect">
            <a:avLst/>
          </a:prstGeom>
          <a:noFill/>
          <a:ln w="177800" cmpd="dbl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60432" y="6310648"/>
            <a:ext cx="504056" cy="547352"/>
          </a:xfrm>
          <a:prstGeom prst="actionButtonHom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63561" y="548680"/>
            <a:ext cx="65448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ОКРУЖАЮЩИЙ МИР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60434" y="2026016"/>
            <a:ext cx="6821801" cy="917521"/>
          </a:xfrm>
          <a:prstGeom prst="roundRect">
            <a:avLst/>
          </a:prstGeom>
          <a:solidFill>
            <a:srgbClr val="FFFF00">
              <a:alpha val="68000"/>
            </a:srgbClr>
          </a:solidFill>
          <a:ln w="107950" cmpd="dbl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  <a:t>НАЗОВИ ПРИЧИНУ СМЕНЫ ВРЕМЁН ГОДА?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20072" y="4347276"/>
            <a:ext cx="2588358" cy="1521011"/>
          </a:xfrm>
          <a:prstGeom prst="roundRect">
            <a:avLst/>
          </a:prstGeom>
          <a:solidFill>
            <a:srgbClr val="FFFF00"/>
          </a:solidFill>
          <a:ln w="104775"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ВРАЩЕНИЕ ЗЕМЛИ ВОКРУГ СОЛНЦА</a:t>
            </a:r>
          </a:p>
        </p:txBody>
      </p:sp>
    </p:spTree>
    <p:extLst>
      <p:ext uri="{BB962C8B-B14F-4D97-AF65-F5344CB8AC3E}">
        <p14:creationId xmlns:p14="http://schemas.microsoft.com/office/powerpoint/2010/main" val="3426870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88640"/>
            <a:ext cx="8712968" cy="6264696"/>
          </a:xfrm>
          <a:prstGeom prst="roundRect">
            <a:avLst/>
          </a:prstGeom>
          <a:noFill/>
          <a:ln w="177800" cmpd="dbl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60432" y="6310648"/>
            <a:ext cx="504056" cy="547352"/>
          </a:xfrm>
          <a:prstGeom prst="actionButtonHom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06572" y="812224"/>
            <a:ext cx="72588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ЛИТЕРАТУРНОЕ ЧТЕНИЕ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6570" y="1988840"/>
            <a:ext cx="8388932" cy="2047099"/>
          </a:xfrm>
          <a:prstGeom prst="roundRect">
            <a:avLst/>
          </a:prstGeom>
          <a:solidFill>
            <a:srgbClr val="FFFF00">
              <a:alpha val="68000"/>
            </a:srgbClr>
          </a:solidFill>
          <a:ln w="107950" cmpd="dbl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3200" b="1" dirty="0">
                <a:solidFill>
                  <a:schemeClr val="tx1"/>
                </a:solidFill>
                <a:latin typeface="Arial Black" pitchFamily="34" charset="0"/>
              </a:rPr>
              <a:t>Кто из писателей создал школу для крестьянских детей и учил их грамоте, счёту, письму и чтению?</a:t>
            </a:r>
          </a:p>
          <a:p>
            <a:pPr algn="ctr"/>
            <a:endParaRPr lang="ru-RU" sz="3200" b="1" dirty="0">
              <a:solidFill>
                <a:schemeClr val="tx1"/>
              </a:solidFill>
              <a:latin typeface="Arial Black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35995" y="4797152"/>
            <a:ext cx="3951182" cy="1071135"/>
          </a:xfrm>
          <a:prstGeom prst="roundRect">
            <a:avLst/>
          </a:prstGeom>
          <a:solidFill>
            <a:srgbClr val="FFFF00"/>
          </a:solidFill>
          <a:ln w="104775"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  <a:t>Л. Н. ТОЛСТОЙ</a:t>
            </a:r>
          </a:p>
        </p:txBody>
      </p:sp>
    </p:spTree>
    <p:extLst>
      <p:ext uri="{BB962C8B-B14F-4D97-AF65-F5344CB8AC3E}">
        <p14:creationId xmlns:p14="http://schemas.microsoft.com/office/powerpoint/2010/main" val="569896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88640"/>
            <a:ext cx="8712968" cy="6264696"/>
          </a:xfrm>
          <a:prstGeom prst="roundRect">
            <a:avLst/>
          </a:prstGeom>
          <a:noFill/>
          <a:ln w="177800" cmpd="dbl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60432" y="6310648"/>
            <a:ext cx="504056" cy="547352"/>
          </a:xfrm>
          <a:prstGeom prst="actionButtonHom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06572" y="812224"/>
            <a:ext cx="72588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ЛИТЕРАТУРНОЕ ЧТЕНИЕ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1735554"/>
            <a:ext cx="7992888" cy="2269510"/>
          </a:xfrm>
          <a:prstGeom prst="roundRect">
            <a:avLst/>
          </a:prstGeom>
          <a:solidFill>
            <a:srgbClr val="FFFF00">
              <a:alpha val="68000"/>
            </a:srgbClr>
          </a:solidFill>
          <a:ln w="107950" cmpd="dbl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Arial Black" pitchFamily="34" charset="0"/>
              </a:rPr>
              <a:t>Как называются выразительные слова, которые помогают описать предмет, явление, людей, животных?</a:t>
            </a:r>
          </a:p>
          <a:p>
            <a:pPr algn="ctr"/>
            <a:endParaRPr lang="ru-RU" sz="32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39510" y="4869160"/>
            <a:ext cx="2808687" cy="999127"/>
          </a:xfrm>
          <a:prstGeom prst="roundRect">
            <a:avLst/>
          </a:prstGeom>
          <a:solidFill>
            <a:srgbClr val="FFFF00"/>
          </a:solidFill>
          <a:ln w="104775"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  <a:t>ЭПИТЕТЫ</a:t>
            </a:r>
          </a:p>
        </p:txBody>
      </p:sp>
    </p:spTree>
    <p:extLst>
      <p:ext uri="{BB962C8B-B14F-4D97-AF65-F5344CB8AC3E}">
        <p14:creationId xmlns:p14="http://schemas.microsoft.com/office/powerpoint/2010/main" val="406936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1972" y="404663"/>
            <a:ext cx="8812516" cy="4752528"/>
          </a:xfrm>
          <a:prstGeom prst="rect">
            <a:avLst/>
          </a:prstGeom>
          <a:solidFill>
            <a:schemeClr val="accent1">
              <a:alpha val="0"/>
            </a:schemeClr>
          </a:solidFill>
          <a:ln w="88900" cmpd="thickThin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100838"/>
              </p:ext>
            </p:extLst>
          </p:nvPr>
        </p:nvGraphicFramePr>
        <p:xfrm>
          <a:off x="223982" y="476672"/>
          <a:ext cx="8599309" cy="4554036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2629539"/>
                <a:gridCol w="1137099"/>
                <a:gridCol w="1137099"/>
                <a:gridCol w="1279236"/>
                <a:gridCol w="1208168"/>
                <a:gridCol w="1208168"/>
              </a:tblGrid>
              <a:tr h="1080120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2000" dirty="0" smtClean="0"/>
                        <a:t>РУССКИЙ ЯЗЫК</a:t>
                      </a:r>
                      <a:endParaRPr lang="ru-RU" sz="2000" dirty="0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hlinkClick r:id="rId3" action="ppaction://hlinksldjump"/>
                        </a:rPr>
                        <a:t>10</a:t>
                      </a:r>
                      <a:endParaRPr lang="ru-RU" sz="4400" b="1" dirty="0"/>
                    </a:p>
                  </a:txBody>
                  <a:tcPr>
                    <a:solidFill>
                      <a:schemeClr val="bg2">
                        <a:lumMod val="9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hlinkClick r:id="rId4" action="ppaction://hlinksldjump"/>
                        </a:rPr>
                        <a:t>20</a:t>
                      </a:r>
                      <a:endParaRPr lang="ru-RU" sz="4400" b="1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hlinkClick r:id="rId5" action="ppaction://hlinksldjump"/>
                        </a:rPr>
                        <a:t>30</a:t>
                      </a:r>
                      <a:endParaRPr lang="ru-RU" sz="4400" b="1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hlinkClick r:id="rId6" action="ppaction://hlinksldjump"/>
                        </a:rPr>
                        <a:t>40</a:t>
                      </a:r>
                      <a:endParaRPr lang="ru-RU" sz="4400" b="1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hlinkClick r:id="rId7" action="ppaction://hlinksldjump"/>
                        </a:rPr>
                        <a:t>50</a:t>
                      </a:r>
                      <a:endParaRPr lang="ru-RU" sz="4400" b="1" dirty="0"/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  <a:tr h="1157972"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</a:rPr>
                        <a:t>ОКРУЖАЮЩИЙ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</a:rPr>
                        <a:t> МИР</a:t>
                      </a:r>
                      <a:endParaRPr lang="ru-RU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bg1"/>
                          </a:solidFill>
                          <a:hlinkClick r:id="rId8" action="ppaction://hlinksldjump"/>
                        </a:rPr>
                        <a:t>10</a:t>
                      </a:r>
                      <a:endParaRPr lang="ru-RU" sz="4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bg1"/>
                          </a:solidFill>
                          <a:hlinkClick r:id="rId9" action="ppaction://hlinksldjump"/>
                        </a:rPr>
                        <a:t>20</a:t>
                      </a:r>
                      <a:endParaRPr lang="ru-RU" sz="4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bg1"/>
                          </a:solidFill>
                          <a:hlinkClick r:id="rId10" action="ppaction://hlinksldjump"/>
                        </a:rPr>
                        <a:t>30</a:t>
                      </a:r>
                      <a:endParaRPr lang="ru-RU" sz="4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bg1"/>
                          </a:solidFill>
                          <a:hlinkClick r:id="rId11" action="ppaction://hlinksldjump"/>
                        </a:rPr>
                        <a:t>40</a:t>
                      </a:r>
                      <a:endParaRPr lang="ru-RU" sz="4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bg1"/>
                          </a:solidFill>
                          <a:hlinkClick r:id="rId12" action="ppaction://hlinksldjump"/>
                        </a:rPr>
                        <a:t>50</a:t>
                      </a:r>
                      <a:endParaRPr lang="ru-RU" sz="4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</a:tr>
              <a:tr h="1157972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</a:rPr>
                        <a:t>МАТЕМАТИКА</a:t>
                      </a:r>
                      <a:endParaRPr lang="ru-RU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bg1"/>
                          </a:solidFill>
                          <a:hlinkClick r:id="rId13" action="ppaction://hlinksldjump"/>
                        </a:rPr>
                        <a:t>10</a:t>
                      </a:r>
                      <a:endParaRPr lang="ru-RU" sz="4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bg1"/>
                          </a:solidFill>
                          <a:hlinkClick r:id="rId14" action="ppaction://hlinksldjump"/>
                        </a:rPr>
                        <a:t>20</a:t>
                      </a:r>
                      <a:endParaRPr lang="ru-RU" sz="4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bg1"/>
                          </a:solidFill>
                          <a:hlinkClick r:id="rId15" action="ppaction://hlinksldjump"/>
                        </a:rPr>
                        <a:t>30</a:t>
                      </a:r>
                      <a:endParaRPr lang="ru-RU" sz="4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bg1"/>
                          </a:solidFill>
                          <a:hlinkClick r:id="rId16" action="ppaction://hlinksldjump"/>
                        </a:rPr>
                        <a:t>40</a:t>
                      </a:r>
                      <a:endParaRPr lang="ru-RU" sz="4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bg1"/>
                          </a:solidFill>
                          <a:hlinkClick r:id="rId17" action="ppaction://hlinksldjump"/>
                        </a:rPr>
                        <a:t>50</a:t>
                      </a:r>
                      <a:endParaRPr lang="ru-RU" sz="4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</a:tr>
              <a:tr h="1157972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ЛИТЕРАТУРНОЕ ЧТЕНИЕ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bg1"/>
                          </a:solidFill>
                          <a:hlinkClick r:id="rId18" action="ppaction://hlinksldjump"/>
                        </a:rPr>
                        <a:t>10</a:t>
                      </a:r>
                      <a:endParaRPr lang="ru-RU" sz="4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bg1"/>
                          </a:solidFill>
                          <a:hlinkClick r:id="rId19" action="ppaction://hlinksldjump"/>
                        </a:rPr>
                        <a:t>20</a:t>
                      </a:r>
                      <a:endParaRPr lang="ru-RU" sz="4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bg1"/>
                          </a:solidFill>
                          <a:hlinkClick r:id="rId20" action="ppaction://hlinksldjump"/>
                        </a:rPr>
                        <a:t>30</a:t>
                      </a:r>
                      <a:endParaRPr lang="ru-RU" sz="4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bg1"/>
                          </a:solidFill>
                          <a:hlinkClick r:id="rId21" action="ppaction://hlinksldjump"/>
                        </a:rPr>
                        <a:t>40</a:t>
                      </a:r>
                      <a:endParaRPr lang="ru-RU" sz="4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bg1"/>
                          </a:solidFill>
                          <a:hlinkClick r:id="rId22" action="ppaction://hlinksldjump"/>
                        </a:rPr>
                        <a:t>50</a:t>
                      </a:r>
                      <a:endParaRPr lang="ru-RU" sz="4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6-конечная звезда 3">
            <a:hlinkClick r:id="rId23" action="ppaction://hlinkpres?slideindex=1&amp;slidetitle="/>
          </p:cNvPr>
          <p:cNvSpPr/>
          <p:nvPr/>
        </p:nvSpPr>
        <p:spPr>
          <a:xfrm>
            <a:off x="2482840" y="5445224"/>
            <a:ext cx="1009967" cy="1080120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6-конечная звезда 4">
            <a:hlinkClick r:id="rId24" action="ppaction://hlinksldjump"/>
          </p:cNvPr>
          <p:cNvSpPr/>
          <p:nvPr/>
        </p:nvSpPr>
        <p:spPr>
          <a:xfrm>
            <a:off x="5940152" y="5445224"/>
            <a:ext cx="1009967" cy="1080120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78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88640"/>
            <a:ext cx="8712968" cy="6264696"/>
          </a:xfrm>
          <a:prstGeom prst="roundRect">
            <a:avLst/>
          </a:prstGeom>
          <a:noFill/>
          <a:ln w="177800" cmpd="dbl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60432" y="6310648"/>
            <a:ext cx="504056" cy="547352"/>
          </a:xfrm>
          <a:prstGeom prst="actionButtonHom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06572" y="812224"/>
            <a:ext cx="72588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ЛИТЕРАТУРНОЕ ЧТЕНИЕ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2026016"/>
            <a:ext cx="8208912" cy="2267080"/>
          </a:xfrm>
          <a:prstGeom prst="roundRect">
            <a:avLst/>
          </a:prstGeom>
          <a:solidFill>
            <a:srgbClr val="FFFF00">
              <a:alpha val="68000"/>
            </a:srgbClr>
          </a:solidFill>
          <a:ln w="107950" cmpd="dbl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  <a:t>НАЙДИ В ДАННОМ СПИСКЕ «ЛИШНЕГО» АВТОРА:  С. Я. МАРШАК, А. Л. БАРТО, Е. А. БЛАГИНИНА, В. П. АСТАФЬЕВ 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3968" y="4797152"/>
            <a:ext cx="3881451" cy="1160971"/>
          </a:xfrm>
          <a:prstGeom prst="roundRect">
            <a:avLst/>
          </a:prstGeom>
          <a:solidFill>
            <a:srgbClr val="FFFF00"/>
          </a:solidFill>
          <a:ln w="104775"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>В.П. АФАНАСЬЕВ</a:t>
            </a:r>
          </a:p>
        </p:txBody>
      </p:sp>
    </p:spTree>
    <p:extLst>
      <p:ext uri="{BB962C8B-B14F-4D97-AF65-F5344CB8AC3E}">
        <p14:creationId xmlns:p14="http://schemas.microsoft.com/office/powerpoint/2010/main" val="3049339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88640"/>
            <a:ext cx="8712968" cy="6264696"/>
          </a:xfrm>
          <a:prstGeom prst="roundRect">
            <a:avLst/>
          </a:prstGeom>
          <a:noFill/>
          <a:ln w="177800" cmpd="dbl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60432" y="6310648"/>
            <a:ext cx="504056" cy="547352"/>
          </a:xfrm>
          <a:prstGeom prst="actionButtonHom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06572" y="812224"/>
            <a:ext cx="72588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ЛИТЕРАТУРНОЕ ЧТЕНИЕ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026016"/>
            <a:ext cx="7992888" cy="1402984"/>
          </a:xfrm>
          <a:prstGeom prst="roundRect">
            <a:avLst/>
          </a:prstGeom>
          <a:solidFill>
            <a:srgbClr val="FFFF00">
              <a:alpha val="68000"/>
            </a:srgbClr>
          </a:solidFill>
          <a:ln w="107950" cmpd="dbl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  <a:t>НАЗОВИ АВТОРА РУКОПИСИ «ЛЕТОПИСЬ ВРЕМЕННЫХ ЛЕТ?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39510" y="4797152"/>
            <a:ext cx="2808687" cy="1071135"/>
          </a:xfrm>
          <a:prstGeom prst="roundRect">
            <a:avLst/>
          </a:prstGeom>
          <a:solidFill>
            <a:srgbClr val="FFFF00"/>
          </a:solidFill>
          <a:ln w="104775"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Arial Black" pitchFamily="34" charset="0"/>
              </a:rPr>
              <a:t>НЕСТОР</a:t>
            </a:r>
          </a:p>
        </p:txBody>
      </p:sp>
    </p:spTree>
    <p:extLst>
      <p:ext uri="{BB962C8B-B14F-4D97-AF65-F5344CB8AC3E}">
        <p14:creationId xmlns:p14="http://schemas.microsoft.com/office/powerpoint/2010/main" val="2385227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88640"/>
            <a:ext cx="8712968" cy="6264696"/>
          </a:xfrm>
          <a:prstGeom prst="roundRect">
            <a:avLst/>
          </a:prstGeom>
          <a:noFill/>
          <a:ln w="177800" cmpd="dbl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60432" y="6310648"/>
            <a:ext cx="504056" cy="547352"/>
          </a:xfrm>
          <a:prstGeom prst="actionButtonHom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95398" y="476672"/>
            <a:ext cx="72588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ЛИТЕРАТУРНОЕ ЧТЕНИЕ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1449036"/>
            <a:ext cx="8568952" cy="2915152"/>
          </a:xfrm>
          <a:prstGeom prst="roundRect">
            <a:avLst/>
          </a:prstGeom>
          <a:solidFill>
            <a:srgbClr val="FFFF00">
              <a:alpha val="68000"/>
            </a:srgbClr>
          </a:solidFill>
          <a:ln w="107950" cmpd="dbl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Arial Black" pitchFamily="34" charset="0"/>
              </a:rPr>
              <a:t>Укажите, какое слово надо вставить на месте пропуска.</a:t>
            </a:r>
          </a:p>
          <a:p>
            <a:pPr algn="ctr"/>
            <a:r>
              <a:rPr lang="ru-RU" sz="3200" b="1" dirty="0">
                <a:solidFill>
                  <a:schemeClr val="tx1"/>
                </a:solidFill>
                <a:latin typeface="Arial Black" pitchFamily="34" charset="0"/>
              </a:rPr>
              <a:t>Высшая точка напряжения в развитии действия художественного произведения называется </a:t>
            </a:r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  <a:t>___________</a:t>
            </a:r>
            <a:endParaRPr lang="ru-RU" sz="32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44008" y="4939197"/>
            <a:ext cx="3125909" cy="927119"/>
          </a:xfrm>
          <a:prstGeom prst="roundRect">
            <a:avLst/>
          </a:prstGeom>
          <a:solidFill>
            <a:srgbClr val="FFFF00"/>
          </a:solidFill>
          <a:ln w="104775"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КУЛЬМИНАЦИЯ</a:t>
            </a:r>
          </a:p>
        </p:txBody>
      </p:sp>
    </p:spTree>
    <p:extLst>
      <p:ext uri="{BB962C8B-B14F-4D97-AF65-F5344CB8AC3E}">
        <p14:creationId xmlns:p14="http://schemas.microsoft.com/office/powerpoint/2010/main" val="1368976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72855" y="3501008"/>
            <a:ext cx="9489713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МОЛОДЦЫ!</a:t>
            </a:r>
          </a:p>
        </p:txBody>
      </p:sp>
    </p:spTree>
    <p:extLst>
      <p:ext uri="{BB962C8B-B14F-4D97-AF65-F5344CB8AC3E}">
        <p14:creationId xmlns:p14="http://schemas.microsoft.com/office/powerpoint/2010/main" val="169062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9577" y="404664"/>
            <a:ext cx="72386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спользуемые ресурсы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7" y="1412776"/>
            <a:ext cx="83529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>
                <a:hlinkClick r:id="rId2"/>
              </a:rPr>
              <a:t>http://im2-tub-ru.yandex.net/i?id=853032474df461d0ce645691104afb39-69-144&amp;n=21</a:t>
            </a:r>
            <a:r>
              <a:rPr lang="ru-RU" dirty="0"/>
              <a:t> – </a:t>
            </a:r>
            <a:r>
              <a:rPr lang="ru-RU" dirty="0" smtClean="0"/>
              <a:t>фоны</a:t>
            </a:r>
          </a:p>
          <a:p>
            <a:endParaRPr lang="ru-RU" dirty="0"/>
          </a:p>
          <a:p>
            <a:r>
              <a:rPr lang="ru-RU" u="sng" dirty="0">
                <a:hlinkClick r:id="rId3"/>
              </a:rPr>
              <a:t>http://yandex.ru/images/search</a:t>
            </a:r>
            <a:r>
              <a:rPr lang="ru-RU" dirty="0"/>
              <a:t> - буквы, цифры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02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4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593133" y="6266527"/>
            <a:ext cx="504056" cy="547352"/>
          </a:xfrm>
          <a:prstGeom prst="actionButtonHom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194745" y="150292"/>
            <a:ext cx="8882338" cy="6432370"/>
            <a:chOff x="179512" y="151954"/>
            <a:chExt cx="8882338" cy="6432370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179512" y="188640"/>
              <a:ext cx="8712968" cy="6264696"/>
            </a:xfrm>
            <a:prstGeom prst="roundRect">
              <a:avLst/>
            </a:prstGeom>
            <a:noFill/>
            <a:ln w="177800" cmpd="dbl">
              <a:solidFill>
                <a:srgbClr val="00206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907704" y="404664"/>
              <a:ext cx="476239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РУССКИЙ ЯЗЫК</a:t>
              </a:r>
              <a:endPara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endParaRPr>
            </a:p>
          </p:txBody>
        </p:sp>
        <p:pic>
          <p:nvPicPr>
            <p:cNvPr id="2050" name="Picture 2" descr="G:\0. Ноябрь КУРСЫ ИКТ\Шаблоны О. Н Соколова\Зачёт № 3. Соколова О. Н\i (2)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0000" l="9645" r="89848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627" y="2756744"/>
              <a:ext cx="1476101" cy="12786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G:\0. Ноябрь КУРСЫ ИКТ\Шаблоны О. Н Соколова\Зачёт № 3. Соколова О. Н\i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248" y="1760042"/>
              <a:ext cx="996702" cy="9967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G:\0. Ноябрь КУРСЫ ИКТ\Шаблоны О. Н Соколова\Зачёт № 3. Соколова О. Н\i (1)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637641">
              <a:off x="628441" y="1502202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" name="Picture 5" descr="G:\0. Ноябрь КУРСЫ ИКТ\Шаблоны О. Н Соколова\Зачёт № 3. Соколова О. Н\i (5)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6112" y="2867025"/>
              <a:ext cx="15049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G:\0. Ноябрь КУРСЫ ИКТ\Шаблоны О. Н Соколова\Зачёт № 3. Соколова О. Н\i (6).jp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5155574"/>
              <a:ext cx="118110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5" name="Picture 7" descr="G:\0. Ноябрь КУРСЫ ИКТ\Шаблоны О. Н Соколова\Зачёт № 3. Соколова О. Н\i (7)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2649" y="4922100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6" name="Picture 8" descr="G:\0. Ноябрь КУРСЫ ИКТ\Шаблоны О. Н Соколова\Зачёт № 3. Соколова О. Н\i (8).jp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8810" y="3445199"/>
              <a:ext cx="20764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7" name="Picture 9" descr="G:\0. Ноябрь КУРСЫ ИКТ\Шаблоны О. Н Соколова\Зачёт № 3. Соколова О. Н\i (9).jpg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953" y="151954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8" name="Picture 10" descr="G:\0. Ноябрь КУРСЫ ИКТ\Шаблоны О. Н Соколова\Зачёт № 3. Соколова О. Н\i (10).jpg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5677" y="1823874"/>
              <a:ext cx="140970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9" name="Picture 11" descr="G:\0. Ноябрь КУРСЫ ИКТ\Шаблоны О. Н Соколова\Зачёт № 3. Соколова О. Н\i (11).jpg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2585" y="1592796"/>
              <a:ext cx="128587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0" name="Picture 12" descr="G:\0. Ноябрь КУРСЫ ИКТ\Шаблоны О. Н Соколова\Зачёт № 3. Соколова О. Н\i (12).jpg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4526" y="983914"/>
              <a:ext cx="1428750" cy="12744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1" name="Picture 13" descr="G:\0. Ноябрь КУРСЫ ИКТ\Шаблоны О. Н Соколова\Зачёт № 3. Соколова О. Н\i (13).jpg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931" y="4073893"/>
              <a:ext cx="144780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2" name="Picture 14" descr="G:\0. Ноябрь КУРСЫ ИКТ\Шаблоны О. Н Соколова\Зачёт № 3. Соколова О. Н\i (14).jpg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24" y="3086708"/>
              <a:ext cx="162877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3" name="Picture 15" descr="G:\0. Ноябрь КУРСЫ ИКТ\Шаблоны О. Н Соколова\Зачёт № 3. Соколова О. Н\i (15).jpg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6247" y="331292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4" name="Picture 16" descr="G:\0. Ноябрь КУРСЫ ИКТ\Шаблоны О. Н Соколова\Зачёт № 3. Соколова О. Н\i (16).jpg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BEBA8EAE-BF5A-486C-A8C5-ECC9F3942E4B}">
                  <a14:imgProps xmlns:a14="http://schemas.microsoft.com/office/drawing/2010/main">
                    <a14:imgLayer r:embed="rId3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85425" y="3086708"/>
              <a:ext cx="187642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5" name="Picture 17" descr="G:\0. Ноябрь КУРСЫ ИКТ\Шаблоны О. Н Соколова\Зачёт № 3. Соколова О. Н\i (17).jpg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BEBA8EAE-BF5A-486C-A8C5-ECC9F3942E4B}">
                  <a14:imgProps xmlns:a14="http://schemas.microsoft.com/office/drawing/2010/main">
                    <a14:imgLayer r:embed="rId3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8987" y="4753601"/>
              <a:ext cx="136207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6" name="Picture 18" descr="G:\0. Ноябрь КУРСЫ ИКТ\Шаблоны О. Н Соколова\Зачёт № 3. Соколова О. Н\i (18).jpg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BEBA8EAE-BF5A-486C-A8C5-ECC9F3942E4B}">
                  <a14:imgProps xmlns:a14="http://schemas.microsoft.com/office/drawing/2010/main">
                    <a14:imgLayer r:embed="rId3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0575" y="1438275"/>
              <a:ext cx="187642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7" name="Picture 19" descr="G:\0. Ноябрь КУРСЫ ИКТ\Шаблоны О. Н Соколова\Зачёт № 3. Соколова О. Н\i (19).jpg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BEBA8EAE-BF5A-486C-A8C5-ECC9F3942E4B}">
                  <a14:imgProps xmlns:a14="http://schemas.microsoft.com/office/drawing/2010/main">
                    <a14:imgLayer r:embed="rId3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0098" y="4295775"/>
              <a:ext cx="170497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8" name="Picture 20" descr="G:\0. Ноябрь КУРСЫ ИКТ\Шаблоны О. Н Соколова\Зачёт № 3. Соколова О. Н\i (3).jpg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BEBA8EAE-BF5A-486C-A8C5-ECC9F3942E4B}">
                  <a14:imgProps xmlns:a14="http://schemas.microsoft.com/office/drawing/2010/main">
                    <a14:imgLayer r:embed="rId3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4035363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9" name="Picture 21" descr="G:\0. Ноябрь КУРСЫ ИКТ\Шаблоны О. Н Соколова\Зачёт № 3. Соколова О. Н\i (4).jpg"/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BEBA8EAE-BF5A-486C-A8C5-ECC9F3942E4B}">
                  <a14:imgProps xmlns:a14="http://schemas.microsoft.com/office/drawing/2010/main">
                    <a14:imgLayer r:embed="rId4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2565" y="1760042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Скругленный прямоугольник 7"/>
          <p:cNvSpPr/>
          <p:nvPr/>
        </p:nvSpPr>
        <p:spPr>
          <a:xfrm>
            <a:off x="1160434" y="2026016"/>
            <a:ext cx="6821801" cy="917521"/>
          </a:xfrm>
          <a:prstGeom prst="roundRect">
            <a:avLst/>
          </a:prstGeom>
          <a:solidFill>
            <a:srgbClr val="FFFF00">
              <a:alpha val="68000"/>
            </a:srgbClr>
          </a:solidFill>
          <a:ln w="107950" cmpd="dbl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  <a:t>СКОЛЬКО  БУКВ И ЗВУКОВ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  <a:t> В РУССКОМ ЯЗЫКЕ?</a:t>
            </a:r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007496" y="4247982"/>
            <a:ext cx="2808687" cy="1521011"/>
          </a:xfrm>
          <a:prstGeom prst="roundRect">
            <a:avLst/>
          </a:prstGeom>
          <a:solidFill>
            <a:srgbClr val="FFFF00"/>
          </a:solidFill>
          <a:ln w="104775"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  <a:t>33 буквы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  <a:t>42 звука</a:t>
            </a:r>
          </a:p>
        </p:txBody>
      </p:sp>
    </p:spTree>
    <p:extLst>
      <p:ext uri="{BB962C8B-B14F-4D97-AF65-F5344CB8AC3E}">
        <p14:creationId xmlns:p14="http://schemas.microsoft.com/office/powerpoint/2010/main" val="335149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4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593133" y="6266527"/>
            <a:ext cx="504056" cy="547352"/>
          </a:xfrm>
          <a:prstGeom prst="actionButtonHom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194745" y="150292"/>
            <a:ext cx="8882338" cy="6432370"/>
            <a:chOff x="179512" y="151954"/>
            <a:chExt cx="8882338" cy="6432370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179512" y="188640"/>
              <a:ext cx="8712968" cy="6264696"/>
            </a:xfrm>
            <a:prstGeom prst="roundRect">
              <a:avLst/>
            </a:prstGeom>
            <a:noFill/>
            <a:ln w="177800" cmpd="dbl">
              <a:solidFill>
                <a:srgbClr val="00206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907704" y="404664"/>
              <a:ext cx="476239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РУССКИЙ ЯЗЫК</a:t>
              </a:r>
              <a:endPara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endParaRPr>
            </a:p>
          </p:txBody>
        </p:sp>
        <p:pic>
          <p:nvPicPr>
            <p:cNvPr id="2050" name="Picture 2" descr="G:\0. Ноябрь КУРСЫ ИКТ\Шаблоны О. Н Соколова\Зачёт № 3. Соколова О. Н\i (2)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0000" l="9645" r="89848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627" y="2756744"/>
              <a:ext cx="1476101" cy="12786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G:\0. Ноябрь КУРСЫ ИКТ\Шаблоны О. Н Соколова\Зачёт № 3. Соколова О. Н\i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248" y="1760042"/>
              <a:ext cx="996702" cy="9967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G:\0. Ноябрь КУРСЫ ИКТ\Шаблоны О. Н Соколова\Зачёт № 3. Соколова О. Н\i (1)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637641">
              <a:off x="628441" y="1502202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" name="Picture 5" descr="G:\0. Ноябрь КУРСЫ ИКТ\Шаблоны О. Н Соколова\Зачёт № 3. Соколова О. Н\i (5)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6112" y="2867025"/>
              <a:ext cx="15049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G:\0. Ноябрь КУРСЫ ИКТ\Шаблоны О. Н Соколова\Зачёт № 3. Соколова О. Н\i (6).jp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5155574"/>
              <a:ext cx="118110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5" name="Picture 7" descr="G:\0. Ноябрь КУРСЫ ИКТ\Шаблоны О. Н Соколова\Зачёт № 3. Соколова О. Н\i (7)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2649" y="4922100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6" name="Picture 8" descr="G:\0. Ноябрь КУРСЫ ИКТ\Шаблоны О. Н Соколова\Зачёт № 3. Соколова О. Н\i (8).jp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8810" y="3445199"/>
              <a:ext cx="20764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7" name="Picture 9" descr="G:\0. Ноябрь КУРСЫ ИКТ\Шаблоны О. Н Соколова\Зачёт № 3. Соколова О. Н\i (9).jpg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953" y="151954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8" name="Picture 10" descr="G:\0. Ноябрь КУРСЫ ИКТ\Шаблоны О. Н Соколова\Зачёт № 3. Соколова О. Н\i (10).jpg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5677" y="1823874"/>
              <a:ext cx="140970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9" name="Picture 11" descr="G:\0. Ноябрь КУРСЫ ИКТ\Шаблоны О. Н Соколова\Зачёт № 3. Соколова О. Н\i (11).jpg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2585" y="1592796"/>
              <a:ext cx="128587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0" name="Picture 12" descr="G:\0. Ноябрь КУРСЫ ИКТ\Шаблоны О. Н Соколова\Зачёт № 3. Соколова О. Н\i (12).jpg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4526" y="983914"/>
              <a:ext cx="1428750" cy="12744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1" name="Picture 13" descr="G:\0. Ноябрь КУРСЫ ИКТ\Шаблоны О. Н Соколова\Зачёт № 3. Соколова О. Н\i (13).jpg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931" y="4073893"/>
              <a:ext cx="144780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2" name="Picture 14" descr="G:\0. Ноябрь КУРСЫ ИКТ\Шаблоны О. Н Соколова\Зачёт № 3. Соколова О. Н\i (14).jpg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24" y="3086708"/>
              <a:ext cx="162877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3" name="Picture 15" descr="G:\0. Ноябрь КУРСЫ ИКТ\Шаблоны О. Н Соколова\Зачёт № 3. Соколова О. Н\i (15).jpg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6247" y="331292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4" name="Picture 16" descr="G:\0. Ноябрь КУРСЫ ИКТ\Шаблоны О. Н Соколова\Зачёт № 3. Соколова О. Н\i (16).jpg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BEBA8EAE-BF5A-486C-A8C5-ECC9F3942E4B}">
                  <a14:imgProps xmlns:a14="http://schemas.microsoft.com/office/drawing/2010/main">
                    <a14:imgLayer r:embed="rId3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85425" y="3086708"/>
              <a:ext cx="187642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5" name="Picture 17" descr="G:\0. Ноябрь КУРСЫ ИКТ\Шаблоны О. Н Соколова\Зачёт № 3. Соколова О. Н\i (17).jpg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BEBA8EAE-BF5A-486C-A8C5-ECC9F3942E4B}">
                  <a14:imgProps xmlns:a14="http://schemas.microsoft.com/office/drawing/2010/main">
                    <a14:imgLayer r:embed="rId3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8987" y="4753601"/>
              <a:ext cx="136207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6" name="Picture 18" descr="G:\0. Ноябрь КУРСЫ ИКТ\Шаблоны О. Н Соколова\Зачёт № 3. Соколова О. Н\i (18).jpg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BEBA8EAE-BF5A-486C-A8C5-ECC9F3942E4B}">
                  <a14:imgProps xmlns:a14="http://schemas.microsoft.com/office/drawing/2010/main">
                    <a14:imgLayer r:embed="rId3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0575" y="1438275"/>
              <a:ext cx="187642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7" name="Picture 19" descr="G:\0. Ноябрь КУРСЫ ИКТ\Шаблоны О. Н Соколова\Зачёт № 3. Соколова О. Н\i (19).jpg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BEBA8EAE-BF5A-486C-A8C5-ECC9F3942E4B}">
                  <a14:imgProps xmlns:a14="http://schemas.microsoft.com/office/drawing/2010/main">
                    <a14:imgLayer r:embed="rId3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0098" y="4295775"/>
              <a:ext cx="170497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8" name="Picture 20" descr="G:\0. Ноябрь КУРСЫ ИКТ\Шаблоны О. Н Соколова\Зачёт № 3. Соколова О. Н\i (3).jpg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BEBA8EAE-BF5A-486C-A8C5-ECC9F3942E4B}">
                  <a14:imgProps xmlns:a14="http://schemas.microsoft.com/office/drawing/2010/main">
                    <a14:imgLayer r:embed="rId3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4035363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9" name="Picture 21" descr="G:\0. Ноябрь КУРСЫ ИКТ\Шаблоны О. Н Соколова\Зачёт № 3. Соколова О. Н\i (4).jpg"/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BEBA8EAE-BF5A-486C-A8C5-ECC9F3942E4B}">
                  <a14:imgProps xmlns:a14="http://schemas.microsoft.com/office/drawing/2010/main">
                    <a14:imgLayer r:embed="rId4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2565" y="1760042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Скругленный прямоугольник 7"/>
          <p:cNvSpPr/>
          <p:nvPr/>
        </p:nvSpPr>
        <p:spPr>
          <a:xfrm>
            <a:off x="695186" y="2026016"/>
            <a:ext cx="7695120" cy="917521"/>
          </a:xfrm>
          <a:prstGeom prst="roundRect">
            <a:avLst/>
          </a:prstGeom>
          <a:solidFill>
            <a:srgbClr val="FFFF00">
              <a:alpha val="68000"/>
            </a:srgbClr>
          </a:solidFill>
          <a:ln w="107950" cmpd="dbl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  <a:t>КАКИЕ СОГЛАСНЫЕ НИКОГДА НЕ БЫВАЮТ МЯГКИМИ?</a:t>
            </a:r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007496" y="4247982"/>
            <a:ext cx="2808687" cy="1521011"/>
          </a:xfrm>
          <a:prstGeom prst="roundRect">
            <a:avLst/>
          </a:prstGeom>
          <a:solidFill>
            <a:srgbClr val="FFFF00"/>
          </a:solidFill>
          <a:ln w="104775"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Arial Black" pitchFamily="34" charset="0"/>
              </a:rPr>
              <a:t>Ж Ш Ц</a:t>
            </a:r>
          </a:p>
        </p:txBody>
      </p:sp>
    </p:spTree>
    <p:extLst>
      <p:ext uri="{BB962C8B-B14F-4D97-AF65-F5344CB8AC3E}">
        <p14:creationId xmlns:p14="http://schemas.microsoft.com/office/powerpoint/2010/main" val="935849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4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593133" y="6266527"/>
            <a:ext cx="504056" cy="547352"/>
          </a:xfrm>
          <a:prstGeom prst="actionButtonHom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181386" y="227352"/>
            <a:ext cx="8882338" cy="6432370"/>
            <a:chOff x="179512" y="151954"/>
            <a:chExt cx="8882338" cy="6432370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179512" y="188640"/>
              <a:ext cx="8712968" cy="6264696"/>
            </a:xfrm>
            <a:prstGeom prst="roundRect">
              <a:avLst/>
            </a:prstGeom>
            <a:noFill/>
            <a:ln w="177800" cmpd="dbl">
              <a:solidFill>
                <a:srgbClr val="00206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907704" y="404664"/>
              <a:ext cx="476239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РУССКИЙ ЯЗЫК</a:t>
              </a:r>
              <a:endPara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endParaRPr>
            </a:p>
          </p:txBody>
        </p:sp>
        <p:pic>
          <p:nvPicPr>
            <p:cNvPr id="2050" name="Picture 2" descr="G:\0. Ноябрь КУРСЫ ИКТ\Шаблоны О. Н Соколова\Зачёт № 3. Соколова О. Н\i (2)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0000" l="9645" r="89848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627" y="2756744"/>
              <a:ext cx="1476101" cy="12786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G:\0. Ноябрь КУРСЫ ИКТ\Шаблоны О. Н Соколова\Зачёт № 3. Соколова О. Н\i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248" y="1760042"/>
              <a:ext cx="996702" cy="9967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G:\0. Ноябрь КУРСЫ ИКТ\Шаблоны О. Н Соколова\Зачёт № 3. Соколова О. Н\i (1)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637641">
              <a:off x="628441" y="1502202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" name="Picture 5" descr="G:\0. Ноябрь КУРСЫ ИКТ\Шаблоны О. Н Соколова\Зачёт № 3. Соколова О. Н\i (5)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6112" y="2867025"/>
              <a:ext cx="15049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G:\0. Ноябрь КУРСЫ ИКТ\Шаблоны О. Н Соколова\Зачёт № 3. Соколова О. Н\i (6).jp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5155574"/>
              <a:ext cx="118110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5" name="Picture 7" descr="G:\0. Ноябрь КУРСЫ ИКТ\Шаблоны О. Н Соколова\Зачёт № 3. Соколова О. Н\i (7)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2649" y="4922100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6" name="Picture 8" descr="G:\0. Ноябрь КУРСЫ ИКТ\Шаблоны О. Н Соколова\Зачёт № 3. Соколова О. Н\i (8).jp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8810" y="3445199"/>
              <a:ext cx="20764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7" name="Picture 9" descr="G:\0. Ноябрь КУРСЫ ИКТ\Шаблоны О. Н Соколова\Зачёт № 3. Соколова О. Н\i (9).jpg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953" y="151954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8" name="Picture 10" descr="G:\0. Ноябрь КУРСЫ ИКТ\Шаблоны О. Н Соколова\Зачёт № 3. Соколова О. Н\i (10).jpg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5677" y="1823874"/>
              <a:ext cx="140970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9" name="Picture 11" descr="G:\0. Ноябрь КУРСЫ ИКТ\Шаблоны О. Н Соколова\Зачёт № 3. Соколова О. Н\i (11).jpg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2585" y="1592796"/>
              <a:ext cx="128587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0" name="Picture 12" descr="G:\0. Ноябрь КУРСЫ ИКТ\Шаблоны О. Н Соколова\Зачёт № 3. Соколова О. Н\i (12).jpg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4526" y="983914"/>
              <a:ext cx="1428750" cy="12744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1" name="Picture 13" descr="G:\0. Ноябрь КУРСЫ ИКТ\Шаблоны О. Н Соколова\Зачёт № 3. Соколова О. Н\i (13).jpg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931" y="4073893"/>
              <a:ext cx="144780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2" name="Picture 14" descr="G:\0. Ноябрь КУРСЫ ИКТ\Шаблоны О. Н Соколова\Зачёт № 3. Соколова О. Н\i (14).jpg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24" y="3086708"/>
              <a:ext cx="162877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3" name="Picture 15" descr="G:\0. Ноябрь КУРСЫ ИКТ\Шаблоны О. Н Соколова\Зачёт № 3. Соколова О. Н\i (15).jpg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6247" y="331292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4" name="Picture 16" descr="G:\0. Ноябрь КУРСЫ ИКТ\Шаблоны О. Н Соколова\Зачёт № 3. Соколова О. Н\i (16).jpg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BEBA8EAE-BF5A-486C-A8C5-ECC9F3942E4B}">
                  <a14:imgProps xmlns:a14="http://schemas.microsoft.com/office/drawing/2010/main">
                    <a14:imgLayer r:embed="rId3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85425" y="3086708"/>
              <a:ext cx="187642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5" name="Picture 17" descr="G:\0. Ноябрь КУРСЫ ИКТ\Шаблоны О. Н Соколова\Зачёт № 3. Соколова О. Н\i (17).jpg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BEBA8EAE-BF5A-486C-A8C5-ECC9F3942E4B}">
                  <a14:imgProps xmlns:a14="http://schemas.microsoft.com/office/drawing/2010/main">
                    <a14:imgLayer r:embed="rId3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8987" y="4753601"/>
              <a:ext cx="136207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6" name="Picture 18" descr="G:\0. Ноябрь КУРСЫ ИКТ\Шаблоны О. Н Соколова\Зачёт № 3. Соколова О. Н\i (18).jpg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BEBA8EAE-BF5A-486C-A8C5-ECC9F3942E4B}">
                  <a14:imgProps xmlns:a14="http://schemas.microsoft.com/office/drawing/2010/main">
                    <a14:imgLayer r:embed="rId3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0575" y="1438275"/>
              <a:ext cx="187642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7" name="Picture 19" descr="G:\0. Ноябрь КУРСЫ ИКТ\Шаблоны О. Н Соколова\Зачёт № 3. Соколова О. Н\i (19).jpg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BEBA8EAE-BF5A-486C-A8C5-ECC9F3942E4B}">
                  <a14:imgProps xmlns:a14="http://schemas.microsoft.com/office/drawing/2010/main">
                    <a14:imgLayer r:embed="rId3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0098" y="4295775"/>
              <a:ext cx="170497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8" name="Picture 20" descr="G:\0. Ноябрь КУРСЫ ИКТ\Шаблоны О. Н Соколова\Зачёт № 3. Соколова О. Н\i (3).jpg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BEBA8EAE-BF5A-486C-A8C5-ECC9F3942E4B}">
                  <a14:imgProps xmlns:a14="http://schemas.microsoft.com/office/drawing/2010/main">
                    <a14:imgLayer r:embed="rId3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4035363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9" name="Picture 21" descr="G:\0. Ноябрь КУРСЫ ИКТ\Шаблоны О. Н Соколова\Зачёт № 3. Соколова О. Н\i (4).jpg"/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BEBA8EAE-BF5A-486C-A8C5-ECC9F3942E4B}">
                  <a14:imgProps xmlns:a14="http://schemas.microsoft.com/office/drawing/2010/main">
                    <a14:imgLayer r:embed="rId4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2565" y="1760042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Скругленный прямоугольник 7"/>
          <p:cNvSpPr/>
          <p:nvPr/>
        </p:nvSpPr>
        <p:spPr>
          <a:xfrm>
            <a:off x="576964" y="1655182"/>
            <a:ext cx="8050969" cy="1506924"/>
          </a:xfrm>
          <a:prstGeom prst="roundRect">
            <a:avLst/>
          </a:prstGeom>
          <a:solidFill>
            <a:srgbClr val="FFFF00">
              <a:alpha val="68000"/>
            </a:srgbClr>
          </a:solidFill>
          <a:ln w="107950" cmpd="dbl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  <a:t>КАКОЕ СЛОВО «ЛИШНЕЕ»: ГЛАГОЛ, ПРИСТАВКА, СУЩЕСТВИТЕЛЬНОЕ, ПРЕДЛОГ?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567649" y="4230217"/>
            <a:ext cx="3196434" cy="1070992"/>
          </a:xfrm>
          <a:prstGeom prst="roundRect">
            <a:avLst/>
          </a:prstGeom>
          <a:solidFill>
            <a:srgbClr val="FFFF00"/>
          </a:solidFill>
          <a:ln w="104775"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  <a:t>ПРИСТАВКА</a:t>
            </a:r>
          </a:p>
        </p:txBody>
      </p:sp>
    </p:spTree>
    <p:extLst>
      <p:ext uri="{BB962C8B-B14F-4D97-AF65-F5344CB8AC3E}">
        <p14:creationId xmlns:p14="http://schemas.microsoft.com/office/powerpoint/2010/main" val="579427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4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593133" y="6266527"/>
            <a:ext cx="504056" cy="547352"/>
          </a:xfrm>
          <a:prstGeom prst="actionButtonHom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194745" y="150292"/>
            <a:ext cx="8882338" cy="6432370"/>
            <a:chOff x="179512" y="151954"/>
            <a:chExt cx="8882338" cy="6432370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179512" y="188640"/>
              <a:ext cx="8712968" cy="6264696"/>
            </a:xfrm>
            <a:prstGeom prst="roundRect">
              <a:avLst/>
            </a:prstGeom>
            <a:noFill/>
            <a:ln w="177800" cmpd="dbl">
              <a:solidFill>
                <a:srgbClr val="00206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907704" y="404664"/>
              <a:ext cx="476239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РУССКИЙ ЯЗЫК</a:t>
              </a:r>
              <a:endPara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endParaRPr>
            </a:p>
          </p:txBody>
        </p:sp>
        <p:pic>
          <p:nvPicPr>
            <p:cNvPr id="2050" name="Picture 2" descr="G:\0. Ноябрь КУРСЫ ИКТ\Шаблоны О. Н Соколова\Зачёт № 3. Соколова О. Н\i (2)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0000" l="9645" r="89848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627" y="2756744"/>
              <a:ext cx="1476101" cy="12786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G:\0. Ноябрь КУРСЫ ИКТ\Шаблоны О. Н Соколова\Зачёт № 3. Соколова О. Н\i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248" y="1760042"/>
              <a:ext cx="996702" cy="9967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G:\0. Ноябрь КУРСЫ ИКТ\Шаблоны О. Н Соколова\Зачёт № 3. Соколова О. Н\i (1)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637641">
              <a:off x="628441" y="1502202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" name="Picture 5" descr="G:\0. Ноябрь КУРСЫ ИКТ\Шаблоны О. Н Соколова\Зачёт № 3. Соколова О. Н\i (5)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6112" y="2867025"/>
              <a:ext cx="15049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G:\0. Ноябрь КУРСЫ ИКТ\Шаблоны О. Н Соколова\Зачёт № 3. Соколова О. Н\i (6).jp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5155574"/>
              <a:ext cx="118110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5" name="Picture 7" descr="G:\0. Ноябрь КУРСЫ ИКТ\Шаблоны О. Н Соколова\Зачёт № 3. Соколова О. Н\i (7)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2649" y="4922100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6" name="Picture 8" descr="G:\0. Ноябрь КУРСЫ ИКТ\Шаблоны О. Н Соколова\Зачёт № 3. Соколова О. Н\i (8).jp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8810" y="3445199"/>
              <a:ext cx="20764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7" name="Picture 9" descr="G:\0. Ноябрь КУРСЫ ИКТ\Шаблоны О. Н Соколова\Зачёт № 3. Соколова О. Н\i (9).jpg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953" y="151954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8" name="Picture 10" descr="G:\0. Ноябрь КУРСЫ ИКТ\Шаблоны О. Н Соколова\Зачёт № 3. Соколова О. Н\i (10).jpg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5677" y="1823874"/>
              <a:ext cx="140970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9" name="Picture 11" descr="G:\0. Ноябрь КУРСЫ ИКТ\Шаблоны О. Н Соколова\Зачёт № 3. Соколова О. Н\i (11).jpg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2585" y="1592796"/>
              <a:ext cx="128587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0" name="Picture 12" descr="G:\0. Ноябрь КУРСЫ ИКТ\Шаблоны О. Н Соколова\Зачёт № 3. Соколова О. Н\i (12).jpg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4526" y="983914"/>
              <a:ext cx="1428750" cy="12744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1" name="Picture 13" descr="G:\0. Ноябрь КУРСЫ ИКТ\Шаблоны О. Н Соколова\Зачёт № 3. Соколова О. Н\i (13).jpg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931" y="4073893"/>
              <a:ext cx="144780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2" name="Picture 14" descr="G:\0. Ноябрь КУРСЫ ИКТ\Шаблоны О. Н Соколова\Зачёт № 3. Соколова О. Н\i (14).jpg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24" y="3086708"/>
              <a:ext cx="162877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3" name="Picture 15" descr="G:\0. Ноябрь КУРСЫ ИКТ\Шаблоны О. Н Соколова\Зачёт № 3. Соколова О. Н\i (15).jpg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6247" y="331292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4" name="Picture 16" descr="G:\0. Ноябрь КУРСЫ ИКТ\Шаблоны О. Н Соколова\Зачёт № 3. Соколова О. Н\i (16).jpg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BEBA8EAE-BF5A-486C-A8C5-ECC9F3942E4B}">
                  <a14:imgProps xmlns:a14="http://schemas.microsoft.com/office/drawing/2010/main">
                    <a14:imgLayer r:embed="rId3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85425" y="3086708"/>
              <a:ext cx="187642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5" name="Picture 17" descr="G:\0. Ноябрь КУРСЫ ИКТ\Шаблоны О. Н Соколова\Зачёт № 3. Соколова О. Н\i (17).jpg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BEBA8EAE-BF5A-486C-A8C5-ECC9F3942E4B}">
                  <a14:imgProps xmlns:a14="http://schemas.microsoft.com/office/drawing/2010/main">
                    <a14:imgLayer r:embed="rId3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8987" y="4753601"/>
              <a:ext cx="136207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6" name="Picture 18" descr="G:\0. Ноябрь КУРСЫ ИКТ\Шаблоны О. Н Соколова\Зачёт № 3. Соколова О. Н\i (18).jpg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BEBA8EAE-BF5A-486C-A8C5-ECC9F3942E4B}">
                  <a14:imgProps xmlns:a14="http://schemas.microsoft.com/office/drawing/2010/main">
                    <a14:imgLayer r:embed="rId3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0575" y="1438275"/>
              <a:ext cx="187642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7" name="Picture 19" descr="G:\0. Ноябрь КУРСЫ ИКТ\Шаблоны О. Н Соколова\Зачёт № 3. Соколова О. Н\i (19).jpg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BEBA8EAE-BF5A-486C-A8C5-ECC9F3942E4B}">
                  <a14:imgProps xmlns:a14="http://schemas.microsoft.com/office/drawing/2010/main">
                    <a14:imgLayer r:embed="rId3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0098" y="4295775"/>
              <a:ext cx="170497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8" name="Picture 20" descr="G:\0. Ноябрь КУРСЫ ИКТ\Шаблоны О. Н Соколова\Зачёт № 3. Соколова О. Н\i (3).jpg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BEBA8EAE-BF5A-486C-A8C5-ECC9F3942E4B}">
                  <a14:imgProps xmlns:a14="http://schemas.microsoft.com/office/drawing/2010/main">
                    <a14:imgLayer r:embed="rId3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4035363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9" name="Picture 21" descr="G:\0. Ноябрь КУРСЫ ИКТ\Шаблоны О. Н Соколова\Зачёт № 3. Соколова О. Н\i (4).jpg"/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BEBA8EAE-BF5A-486C-A8C5-ECC9F3942E4B}">
                  <a14:imgProps xmlns:a14="http://schemas.microsoft.com/office/drawing/2010/main">
                    <a14:imgLayer r:embed="rId4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2565" y="1760042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Скругленный прямоугольник 7"/>
          <p:cNvSpPr/>
          <p:nvPr/>
        </p:nvSpPr>
        <p:spPr>
          <a:xfrm>
            <a:off x="695186" y="1389438"/>
            <a:ext cx="7897947" cy="2054099"/>
          </a:xfrm>
          <a:prstGeom prst="roundRect">
            <a:avLst/>
          </a:prstGeom>
          <a:solidFill>
            <a:srgbClr val="FFFF00">
              <a:alpha val="68000"/>
            </a:srgbClr>
          </a:solidFill>
          <a:ln w="107950" cmpd="dbl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  <a:t>ОБРАЗУЙ ОТ СУЩЕСТВИТЕЛЬНОГО «РАДОСТЬ» ПРИЛАГАТЕЛЬНОЕ И ГЛАГОЛ?</a:t>
            </a:r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034044" y="4247982"/>
            <a:ext cx="3782140" cy="1252999"/>
          </a:xfrm>
          <a:prstGeom prst="roundRect">
            <a:avLst/>
          </a:prstGeom>
          <a:solidFill>
            <a:srgbClr val="FFFF00"/>
          </a:solidFill>
          <a:ln w="104775"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  <a:t>РАДОСТНЫЙ РАДОВАТЬСЯ</a:t>
            </a:r>
          </a:p>
        </p:txBody>
      </p:sp>
    </p:spTree>
    <p:extLst>
      <p:ext uri="{BB962C8B-B14F-4D97-AF65-F5344CB8AC3E}">
        <p14:creationId xmlns:p14="http://schemas.microsoft.com/office/powerpoint/2010/main" val="344523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4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593133" y="6266527"/>
            <a:ext cx="504056" cy="547352"/>
          </a:xfrm>
          <a:prstGeom prst="actionButtonHom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194745" y="150292"/>
            <a:ext cx="8882338" cy="6432370"/>
            <a:chOff x="179512" y="151954"/>
            <a:chExt cx="8882338" cy="6432370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179512" y="188640"/>
              <a:ext cx="8712968" cy="6264696"/>
            </a:xfrm>
            <a:prstGeom prst="roundRect">
              <a:avLst/>
            </a:prstGeom>
            <a:noFill/>
            <a:ln w="177800" cmpd="dbl">
              <a:solidFill>
                <a:srgbClr val="00206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907704" y="404664"/>
              <a:ext cx="476239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РУССКИЙ ЯЗЫК</a:t>
              </a:r>
              <a:endPara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endParaRPr>
            </a:p>
          </p:txBody>
        </p:sp>
        <p:pic>
          <p:nvPicPr>
            <p:cNvPr id="2050" name="Picture 2" descr="G:\0. Ноябрь КУРСЫ ИКТ\Шаблоны О. Н Соколова\Зачёт № 3. Соколова О. Н\i (2)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0000" l="9645" r="89848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627" y="2756744"/>
              <a:ext cx="1476101" cy="12786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G:\0. Ноябрь КУРСЫ ИКТ\Шаблоны О. Н Соколова\Зачёт № 3. Соколова О. Н\i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248" y="1760042"/>
              <a:ext cx="996702" cy="9967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G:\0. Ноябрь КУРСЫ ИКТ\Шаблоны О. Н Соколова\Зачёт № 3. Соколова О. Н\i (1)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637641">
              <a:off x="628441" y="1502202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" name="Picture 5" descr="G:\0. Ноябрь КУРСЫ ИКТ\Шаблоны О. Н Соколова\Зачёт № 3. Соколова О. Н\i (5)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6112" y="2867025"/>
              <a:ext cx="15049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G:\0. Ноябрь КУРСЫ ИКТ\Шаблоны О. Н Соколова\Зачёт № 3. Соколова О. Н\i (6).jp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5155574"/>
              <a:ext cx="118110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5" name="Picture 7" descr="G:\0. Ноябрь КУРСЫ ИКТ\Шаблоны О. Н Соколова\Зачёт № 3. Соколова О. Н\i (7)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2649" y="4922100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6" name="Picture 8" descr="G:\0. Ноябрь КУРСЫ ИКТ\Шаблоны О. Н Соколова\Зачёт № 3. Соколова О. Н\i (8).jp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8810" y="3445199"/>
              <a:ext cx="20764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7" name="Picture 9" descr="G:\0. Ноябрь КУРСЫ ИКТ\Шаблоны О. Н Соколова\Зачёт № 3. Соколова О. Н\i (9).jpg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953" y="151954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8" name="Picture 10" descr="G:\0. Ноябрь КУРСЫ ИКТ\Шаблоны О. Н Соколова\Зачёт № 3. Соколова О. Н\i (10).jpg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5677" y="1823874"/>
              <a:ext cx="140970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9" name="Picture 11" descr="G:\0. Ноябрь КУРСЫ ИКТ\Шаблоны О. Н Соколова\Зачёт № 3. Соколова О. Н\i (11).jpg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2585" y="1592796"/>
              <a:ext cx="128587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0" name="Picture 12" descr="G:\0. Ноябрь КУРСЫ ИКТ\Шаблоны О. Н Соколова\Зачёт № 3. Соколова О. Н\i (12).jpg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4526" y="983914"/>
              <a:ext cx="1428750" cy="12744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1" name="Picture 13" descr="G:\0. Ноябрь КУРСЫ ИКТ\Шаблоны О. Н Соколова\Зачёт № 3. Соколова О. Н\i (13).jpg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931" y="4073893"/>
              <a:ext cx="144780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2" name="Picture 14" descr="G:\0. Ноябрь КУРСЫ ИКТ\Шаблоны О. Н Соколова\Зачёт № 3. Соколова О. Н\i (14).jpg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24" y="3086708"/>
              <a:ext cx="162877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3" name="Picture 15" descr="G:\0. Ноябрь КУРСЫ ИКТ\Шаблоны О. Н Соколова\Зачёт № 3. Соколова О. Н\i (15).jpg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6247" y="331292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4" name="Picture 16" descr="G:\0. Ноябрь КУРСЫ ИКТ\Шаблоны О. Н Соколова\Зачёт № 3. Соколова О. Н\i (16).jpg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BEBA8EAE-BF5A-486C-A8C5-ECC9F3942E4B}">
                  <a14:imgProps xmlns:a14="http://schemas.microsoft.com/office/drawing/2010/main">
                    <a14:imgLayer r:embed="rId3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85425" y="3086708"/>
              <a:ext cx="187642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5" name="Picture 17" descr="G:\0. Ноябрь КУРСЫ ИКТ\Шаблоны О. Н Соколова\Зачёт № 3. Соколова О. Н\i (17).jpg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BEBA8EAE-BF5A-486C-A8C5-ECC9F3942E4B}">
                  <a14:imgProps xmlns:a14="http://schemas.microsoft.com/office/drawing/2010/main">
                    <a14:imgLayer r:embed="rId3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8987" y="4753601"/>
              <a:ext cx="136207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6" name="Picture 18" descr="G:\0. Ноябрь КУРСЫ ИКТ\Шаблоны О. Н Соколова\Зачёт № 3. Соколова О. Н\i (18).jpg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BEBA8EAE-BF5A-486C-A8C5-ECC9F3942E4B}">
                  <a14:imgProps xmlns:a14="http://schemas.microsoft.com/office/drawing/2010/main">
                    <a14:imgLayer r:embed="rId3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0575" y="1438275"/>
              <a:ext cx="187642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7" name="Picture 19" descr="G:\0. Ноябрь КУРСЫ ИКТ\Шаблоны О. Н Соколова\Зачёт № 3. Соколова О. Н\i (19).jpg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BEBA8EAE-BF5A-486C-A8C5-ECC9F3942E4B}">
                  <a14:imgProps xmlns:a14="http://schemas.microsoft.com/office/drawing/2010/main">
                    <a14:imgLayer r:embed="rId3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0098" y="4295775"/>
              <a:ext cx="1704975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8" name="Picture 20" descr="G:\0. Ноябрь КУРСЫ ИКТ\Шаблоны О. Н Соколова\Зачёт № 3. Соколова О. Н\i (3).jpg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BEBA8EAE-BF5A-486C-A8C5-ECC9F3942E4B}">
                  <a14:imgProps xmlns:a14="http://schemas.microsoft.com/office/drawing/2010/main">
                    <a14:imgLayer r:embed="rId3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4035363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9" name="Picture 21" descr="G:\0. Ноябрь КУРСЫ ИКТ\Шаблоны О. Н Соколова\Зачёт № 3. Соколова О. Н\i (4).jpg"/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BEBA8EAE-BF5A-486C-A8C5-ECC9F3942E4B}">
                  <a14:imgProps xmlns:a14="http://schemas.microsoft.com/office/drawing/2010/main">
                    <a14:imgLayer r:embed="rId4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2565" y="1760042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Скругленный прямоугольник 7"/>
          <p:cNvSpPr/>
          <p:nvPr/>
        </p:nvSpPr>
        <p:spPr>
          <a:xfrm>
            <a:off x="542164" y="1389438"/>
            <a:ext cx="8050969" cy="1554099"/>
          </a:xfrm>
          <a:prstGeom prst="roundRect">
            <a:avLst/>
          </a:prstGeom>
          <a:solidFill>
            <a:srgbClr val="FFFF00">
              <a:alpha val="68000"/>
            </a:srgbClr>
          </a:solidFill>
          <a:ln w="107950" cmpd="dbl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  <a:t>КАКАЯ БУКВА В РУССКОМ АЛФАВИТЕ СТОИТ 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  <a:t>НА 23 – ем МЕСТЕ?</a:t>
            </a:r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039510" y="4347276"/>
            <a:ext cx="2808687" cy="1521011"/>
          </a:xfrm>
          <a:prstGeom prst="roundRect">
            <a:avLst/>
          </a:prstGeom>
          <a:solidFill>
            <a:srgbClr val="FFFF00"/>
          </a:solidFill>
          <a:ln w="104775"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  <a:latin typeface="Arial Black" pitchFamily="34" charset="0"/>
              </a:rPr>
              <a:t>Х</a:t>
            </a:r>
          </a:p>
        </p:txBody>
      </p:sp>
    </p:spTree>
    <p:extLst>
      <p:ext uri="{BB962C8B-B14F-4D97-AF65-F5344CB8AC3E}">
        <p14:creationId xmlns:p14="http://schemas.microsoft.com/office/powerpoint/2010/main" val="4050270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88640"/>
            <a:ext cx="8712968" cy="6264696"/>
          </a:xfrm>
          <a:prstGeom prst="roundRect">
            <a:avLst/>
          </a:prstGeom>
          <a:noFill/>
          <a:ln w="177800" cmpd="dbl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8460432" y="6310648"/>
            <a:ext cx="504056" cy="547352"/>
          </a:xfrm>
          <a:prstGeom prst="actionButtonHom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75025" y="404664"/>
            <a:ext cx="44277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МАТЕМАТИКА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7524" y="1408876"/>
            <a:ext cx="8496944" cy="2020124"/>
          </a:xfrm>
          <a:prstGeom prst="roundRect">
            <a:avLst/>
          </a:prstGeom>
          <a:solidFill>
            <a:srgbClr val="FFFF00">
              <a:alpha val="68000"/>
            </a:srgbClr>
          </a:solidFill>
          <a:ln w="107950" cmpd="dbl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>ОДНО ЯЙЦО ВАРИТСЯ 4МИНУТЫ. СКОЛЬКО БУДУТ ВАРИТСЯ 5 ЯИЦ?</a:t>
            </a:r>
            <a:r>
              <a:rPr lang="ru-RU" sz="2800" dirty="0"/>
              <a:t/>
            </a:r>
            <a:br>
              <a:rPr lang="ru-RU" sz="2800" dirty="0"/>
            </a:br>
            <a:endParaRPr lang="ru-RU" sz="16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96136" y="4347276"/>
            <a:ext cx="2052061" cy="1521011"/>
          </a:xfrm>
          <a:prstGeom prst="roundRect">
            <a:avLst/>
          </a:prstGeom>
          <a:solidFill>
            <a:srgbClr val="FFFF00"/>
          </a:solidFill>
          <a:ln w="104775"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tx1"/>
                </a:solidFill>
                <a:latin typeface="Arial Black" pitchFamily="34" charset="0"/>
              </a:rPr>
              <a:t>4</a:t>
            </a:r>
            <a:endParaRPr lang="ru-RU" sz="9600" b="1" dirty="0" smtClean="0">
              <a:solidFill>
                <a:schemeClr val="tx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980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88640"/>
            <a:ext cx="8712968" cy="6264696"/>
          </a:xfrm>
          <a:prstGeom prst="roundRect">
            <a:avLst/>
          </a:prstGeom>
          <a:noFill/>
          <a:ln w="177800" cmpd="dbl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8460432" y="6310648"/>
            <a:ext cx="504056" cy="547352"/>
          </a:xfrm>
          <a:prstGeom prst="actionButtonHom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75025" y="404664"/>
            <a:ext cx="44277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МАТЕМАТИКА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7524" y="1408876"/>
            <a:ext cx="8496944" cy="2020124"/>
          </a:xfrm>
          <a:prstGeom prst="roundRect">
            <a:avLst/>
          </a:prstGeom>
          <a:solidFill>
            <a:srgbClr val="FFFF00">
              <a:alpha val="68000"/>
            </a:srgbClr>
          </a:solidFill>
          <a:ln w="107950" cmpd="dbl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>ЕСЛИ ОТ </a:t>
            </a:r>
            <a:r>
              <a:rPr lang="ru-RU" sz="2800" b="1" dirty="0">
                <a:solidFill>
                  <a:schemeClr val="tx1"/>
                </a:solidFill>
                <a:latin typeface="Arial Black" pitchFamily="34" charset="0"/>
              </a:rPr>
              <a:t>100 </a:t>
            </a:r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>ОТНЯТЬ </a:t>
            </a:r>
            <a:r>
              <a:rPr lang="ru-RU" sz="2800" b="1" dirty="0">
                <a:solidFill>
                  <a:schemeClr val="tx1"/>
                </a:solidFill>
                <a:latin typeface="Arial Black" pitchFamily="34" charset="0"/>
              </a:rPr>
              <a:t>28, </a:t>
            </a:r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>ТО РЕЗУЛЬТАТ БУДЕТ БОЛЬШЕ </a:t>
            </a:r>
            <a:r>
              <a:rPr lang="ru-RU" sz="2800" b="1" dirty="0">
                <a:solidFill>
                  <a:schemeClr val="tx1"/>
                </a:solidFill>
                <a:latin typeface="Arial Black" pitchFamily="34" charset="0"/>
              </a:rPr>
              <a:t>В</a:t>
            </a:r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Arial Black" pitchFamily="34" charset="0"/>
              </a:rPr>
              <a:t>8 </a:t>
            </a:r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>РАЗ НУЖНОГО ЧИСЛА. НАЗОВИ ЭТО ЧИСЛО.</a:t>
            </a:r>
            <a:r>
              <a:rPr lang="ru-RU" sz="2800" dirty="0"/>
              <a:t/>
            </a:r>
            <a:br>
              <a:rPr lang="ru-RU" sz="2800" dirty="0"/>
            </a:br>
            <a:endParaRPr lang="ru-RU" sz="16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96136" y="4347276"/>
            <a:ext cx="2052061" cy="1521011"/>
          </a:xfrm>
          <a:prstGeom prst="roundRect">
            <a:avLst/>
          </a:prstGeom>
          <a:solidFill>
            <a:srgbClr val="FFFF00"/>
          </a:solidFill>
          <a:ln w="104775" cmpd="dbl"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tx1"/>
                </a:solidFill>
                <a:latin typeface="Arial Black" pitchFamily="34" charset="0"/>
              </a:rPr>
              <a:t>9</a:t>
            </a:r>
            <a:endParaRPr lang="ru-RU" sz="9600" b="1" dirty="0" smtClean="0">
              <a:solidFill>
                <a:schemeClr val="tx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36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420</Words>
  <Application>Microsoft Office PowerPoint</Application>
  <PresentationFormat>Экран (4:3)</PresentationFormat>
  <Paragraphs>115</Paragraphs>
  <Slides>24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Соколовы</cp:lastModifiedBy>
  <cp:revision>58</cp:revision>
  <dcterms:created xsi:type="dcterms:W3CDTF">2014-11-04T14:40:45Z</dcterms:created>
  <dcterms:modified xsi:type="dcterms:W3CDTF">2014-11-05T07:02:44Z</dcterms:modified>
</cp:coreProperties>
</file>