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21429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ba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Туған телем-наҙлы гөлөм!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714488"/>
            <a:ext cx="7854696" cy="326664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re\Desktop\Flag_of_Bashkortosta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14488"/>
            <a:ext cx="7500990" cy="50069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Usre\Desktop\602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715008" cy="3867732"/>
          </a:xfrm>
          <a:prstGeom prst="rect">
            <a:avLst/>
          </a:prstGeom>
          <a:noFill/>
        </p:spPr>
      </p:pic>
      <p:pic>
        <p:nvPicPr>
          <p:cNvPr id="8195" name="Picture 3" descr="C:\Users\Usre\Desktop\i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3714752"/>
            <a:ext cx="5429256" cy="3161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Usre\Desktop\99439735_large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113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3891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re\Desktop\1372789730_zay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0"/>
            <a:ext cx="2257917" cy="3107948"/>
          </a:xfrm>
          <a:prstGeom prst="rect">
            <a:avLst/>
          </a:prstGeom>
          <a:noFill/>
        </p:spPr>
      </p:pic>
      <p:pic>
        <p:nvPicPr>
          <p:cNvPr id="2051" name="Picture 3" descr="C:\Users\Usre\Desktop\5745678162202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142851"/>
            <a:ext cx="2143140" cy="3011439"/>
          </a:xfrm>
          <a:prstGeom prst="rect">
            <a:avLst/>
          </a:prstGeom>
          <a:noFill/>
        </p:spPr>
      </p:pic>
      <p:pic>
        <p:nvPicPr>
          <p:cNvPr id="2053" name="Picture 5" descr="C:\Users\Usre\Desktop\1291695016_bikba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143248"/>
            <a:ext cx="2643206" cy="34677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54" name="Picture 6" descr="C:\Users\Usre\Desktop\lksi_11_rmtclibhvpfhxh sxtomirw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3357562"/>
            <a:ext cx="2428892" cy="3345722"/>
          </a:xfrm>
          <a:prstGeom prst="rect">
            <a:avLst/>
          </a:prstGeom>
          <a:noFill/>
        </p:spPr>
      </p:pic>
      <p:pic>
        <p:nvPicPr>
          <p:cNvPr id="2055" name="Picture 7" descr="C:\Users\Usre\Desktop\bikbaev-2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7950" y="2928934"/>
            <a:ext cx="2488073" cy="3775553"/>
          </a:xfrm>
          <a:prstGeom prst="rect">
            <a:avLst/>
          </a:prstGeom>
          <a:noFill/>
        </p:spPr>
      </p:pic>
      <p:pic>
        <p:nvPicPr>
          <p:cNvPr id="2052" name="Picture 4" descr="C:\Users\Usre\Desktop\2-1-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214290"/>
            <a:ext cx="2561814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re\Desktop\bashki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86058"/>
            <a:ext cx="4286248" cy="4098722"/>
          </a:xfrm>
          <a:prstGeom prst="rect">
            <a:avLst/>
          </a:prstGeom>
          <a:noFill/>
        </p:spPr>
      </p:pic>
      <p:pic>
        <p:nvPicPr>
          <p:cNvPr id="3075" name="Picture 3" descr="C:\Users\Usre\Desktop\1369033619_910853_94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286248" cy="2825012"/>
          </a:xfrm>
          <a:prstGeom prst="rect">
            <a:avLst/>
          </a:prstGeom>
          <a:noFill/>
        </p:spPr>
      </p:pic>
      <p:pic>
        <p:nvPicPr>
          <p:cNvPr id="3076" name="Picture 4" descr="C:\Users\Usre\Desktop\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90055" y="1357298"/>
            <a:ext cx="4853945" cy="4000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re\Desktop\Russkie-narodnie-skazki-detyam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08132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245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95864"/>
          </a:xfrm>
        </p:spPr>
        <p:txBody>
          <a:bodyPr/>
          <a:lstStyle/>
          <a:p>
            <a:r>
              <a:rPr lang="ba-RU" dirty="0" smtClean="0"/>
              <a:t>Күмәкләгән-яу ҡайтарған.</a:t>
            </a:r>
          </a:p>
          <a:p>
            <a:r>
              <a:rPr lang="ru-RU" dirty="0" err="1" smtClean="0"/>
              <a:t>Әйткән</a:t>
            </a:r>
            <a:r>
              <a:rPr lang="ru-RU" dirty="0" smtClean="0"/>
              <a:t> </a:t>
            </a:r>
            <a:r>
              <a:rPr lang="en-US" dirty="0" err="1" smtClean="0"/>
              <a:t>hy</a:t>
            </a:r>
            <a:r>
              <a:rPr lang="ru-RU" dirty="0" err="1" smtClean="0"/>
              <a:t>ҙ </a:t>
            </a:r>
            <a:r>
              <a:rPr lang="ru-RU" dirty="0" smtClean="0"/>
              <a:t>— </a:t>
            </a:r>
            <a:r>
              <a:rPr lang="ru-RU" dirty="0" err="1" smtClean="0"/>
              <a:t>аткан</a:t>
            </a:r>
            <a:r>
              <a:rPr lang="ru-RU" dirty="0" smtClean="0"/>
              <a:t> </a:t>
            </a:r>
            <a:r>
              <a:rPr lang="ru-RU" dirty="0" err="1" smtClean="0"/>
              <a:t>ук</a:t>
            </a:r>
            <a:r>
              <a:rPr lang="ru-RU" dirty="0" smtClean="0"/>
              <a:t>.</a:t>
            </a:r>
            <a:endParaRPr lang="ba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a-RU" dirty="0" smtClean="0"/>
              <a:t>Тел-күңелдең көҙгөһө.</a:t>
            </a:r>
          </a:p>
          <a:p>
            <a:r>
              <a:rPr lang="ba-RU" dirty="0" smtClean="0"/>
              <a:t>Теле барҙың-иле бар.</a:t>
            </a:r>
          </a:p>
          <a:p>
            <a:r>
              <a:rPr lang="ba-RU" dirty="0" smtClean="0"/>
              <a:t>Татлы тел таш ярыр.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3" name="Picture 3" descr="C:\Users\Usre\Desktop\paste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468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re\Desktop\zqy5ce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72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 descr="C:\Users\Usre\Desktop\dde7b365882823676b35c2cf6c6409d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113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</TotalTime>
  <Words>26</Words>
  <PresentationFormat>Экран (4:3)</PresentationFormat>
  <Paragraphs>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Туған телем-наҙлы гөлөм!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Туған телем-наҙлы гөлөм!</dc:title>
  <dc:creator>Usre</dc:creator>
  <cp:lastModifiedBy>Usre</cp:lastModifiedBy>
  <cp:revision>5</cp:revision>
  <dcterms:created xsi:type="dcterms:W3CDTF">2014-02-16T07:43:14Z</dcterms:created>
  <dcterms:modified xsi:type="dcterms:W3CDTF">2014-02-16T13:37:09Z</dcterms:modified>
</cp:coreProperties>
</file>