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pasha_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</p:spPr>
      </p:pic>
      <p:pic>
        <p:nvPicPr>
          <p:cNvPr id="6" name="Picture 4" descr="pasha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48" y="0"/>
            <a:ext cx="4857752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5785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http://pics.rbc.ru/img/cnews/2008/04/24/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64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асха\0_1f54f_6c4e0f1b_XL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0699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427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85728"/>
            <a:ext cx="4786346" cy="6143668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  <a:latin typeface="a_DomInoTitulSl" pitchFamily="66" charset="-52"/>
              </a:rPr>
              <a:t/>
            </a:r>
            <a:br>
              <a:rPr lang="en-US" sz="5400" b="1" i="1" dirty="0" smtClean="0">
                <a:solidFill>
                  <a:srgbClr val="FF0000"/>
                </a:solidFill>
                <a:latin typeface="a_DomInoTitulSl" pitchFamily="66" charset="-52"/>
              </a:rPr>
            </a:br>
            <a:r>
              <a:rPr lang="en-US" sz="5400" b="1" i="1" dirty="0" smtClean="0">
                <a:solidFill>
                  <a:srgbClr val="FF0000"/>
                </a:solidFill>
                <a:latin typeface="a_DomInoTitulSl" pitchFamily="66" charset="-52"/>
              </a:rPr>
              <a:t/>
            </a:r>
            <a:br>
              <a:rPr lang="en-US" sz="5400" b="1" i="1" dirty="0" smtClean="0">
                <a:solidFill>
                  <a:srgbClr val="FF0000"/>
                </a:solidFill>
                <a:latin typeface="a_DomInoTitulSl" pitchFamily="66" charset="-52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a_DomInoTitulSl" pitchFamily="66" charset="-52"/>
              </a:rPr>
              <a:t>Кукольный спектакль</a:t>
            </a:r>
            <a:r>
              <a:rPr lang="en-US" sz="5400" b="1" i="1" dirty="0" smtClean="0">
                <a:solidFill>
                  <a:srgbClr val="FF0000"/>
                </a:solidFill>
                <a:latin typeface="a_DomInoTitulSl" pitchFamily="66" charset="-52"/>
              </a:rPr>
              <a:t/>
            </a:r>
            <a:br>
              <a:rPr lang="en-US" sz="5400" b="1" i="1" dirty="0" smtClean="0">
                <a:solidFill>
                  <a:srgbClr val="FF0000"/>
                </a:solidFill>
                <a:latin typeface="a_DomInoTitulSl" pitchFamily="66" charset="-52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a_DomInoTitulSl" pitchFamily="66" charset="-52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a_DomInoTitulSl" pitchFamily="66" charset="-52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a_DomInoTitulSl" pitchFamily="66" charset="-52"/>
              </a:rPr>
              <a:t>«ПАСХАЛЬНЫЙ КОЛОБОК»</a:t>
            </a:r>
            <a:endParaRPr lang="ru-RU" sz="5400" b="1" i="1" dirty="0">
              <a:solidFill>
                <a:srgbClr val="FF0000"/>
              </a:solidFill>
              <a:latin typeface="a_DomInoTitulSl" pitchFamily="66" charset="-52"/>
            </a:endParaRPr>
          </a:p>
        </p:txBody>
      </p:sp>
      <p:pic>
        <p:nvPicPr>
          <p:cNvPr id="6" name="Содержимое 5" descr="9b6233784cd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4857752" cy="5000660"/>
          </a:xfrm>
        </p:spPr>
      </p:pic>
    </p:spTree>
    <p:extLst>
      <p:ext uri="{BB962C8B-B14F-4D97-AF65-F5344CB8AC3E}">
        <p14:creationId xmlns:p14="http://schemas.microsoft.com/office/powerpoint/2010/main" val="11391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Mufasa\Рабочий стол\zvon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Колокольные_звоны_-_Благовест._Пасхальный_трезвон_-_(mp3poisk.ru)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580526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1110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1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  Кукольный спектакль  «ПАСХАЛЬНЫЙ КОЛОБОК»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Анюта</dc:creator>
  <cp:lastModifiedBy>Анюта</cp:lastModifiedBy>
  <cp:revision>6</cp:revision>
  <dcterms:created xsi:type="dcterms:W3CDTF">2014-04-14T11:42:32Z</dcterms:created>
  <dcterms:modified xsi:type="dcterms:W3CDTF">2014-04-14T12:24:19Z</dcterms:modified>
</cp:coreProperties>
</file>