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9" r:id="rId4"/>
    <p:sldId id="258" r:id="rId5"/>
    <p:sldId id="274" r:id="rId6"/>
    <p:sldId id="273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B2E-20E1-4161-9BC8-EAC5D819502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CDFB-8B29-47BE-8116-D45F0CF62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B2E-20E1-4161-9BC8-EAC5D819502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CDFB-8B29-47BE-8116-D45F0CF62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B2E-20E1-4161-9BC8-EAC5D819502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CDFB-8B29-47BE-8116-D45F0CF62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B2E-20E1-4161-9BC8-EAC5D819502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CDFB-8B29-47BE-8116-D45F0CF62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B2E-20E1-4161-9BC8-EAC5D819502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CDFB-8B29-47BE-8116-D45F0CF62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B2E-20E1-4161-9BC8-EAC5D819502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CDFB-8B29-47BE-8116-D45F0CF62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B2E-20E1-4161-9BC8-EAC5D819502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CDFB-8B29-47BE-8116-D45F0CF62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B2E-20E1-4161-9BC8-EAC5D819502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CDFB-8B29-47BE-8116-D45F0CF62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B2E-20E1-4161-9BC8-EAC5D819502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CDFB-8B29-47BE-8116-D45F0CF62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B2E-20E1-4161-9BC8-EAC5D819502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CDFB-8B29-47BE-8116-D45F0CF62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B2E-20E1-4161-9BC8-EAC5D819502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CDFB-8B29-47BE-8116-D45F0CF62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18B2E-20E1-4161-9BC8-EAC5D819502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BCDFB-8B29-47BE-8116-D45F0CF62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0004017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-142900"/>
            <a:ext cx="4714875" cy="7000900"/>
          </a:xfrm>
          <a:noFill/>
          <a:ln/>
        </p:spPr>
      </p:pic>
      <p:pic>
        <p:nvPicPr>
          <p:cNvPr id="5" name="Picture 6" descr="vendredisa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5" descr="Пасхальное яйцо - это символ воскрешения Хри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0429" cy="407194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3380"/>
            <a:ext cx="3571867" cy="2714620"/>
          </a:xfrm>
          <a:prstGeom prst="rect">
            <a:avLst/>
          </a:prstGeom>
          <a:solidFill>
            <a:srgbClr val="FF0000"/>
          </a:solidFill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199" name="Picture 4" descr="Клипарт - Пасха!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68" y="0"/>
            <a:ext cx="5572132" cy="4071942"/>
          </a:xfrm>
          <a:noFill/>
          <a:ln w="76200">
            <a:solidFill>
              <a:srgbClr val="FFFF00"/>
            </a:solidFill>
          </a:ln>
        </p:spPr>
      </p:pic>
      <p:pic>
        <p:nvPicPr>
          <p:cNvPr id="10" name="Picture 2" descr="C:\Documents and Settings\Admin\Мои документы\Мои рисунки\Новая папка (3)\2469770_f56ce71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00430" y="3786190"/>
            <a:ext cx="5643570" cy="32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10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Пасха\555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401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a_AlbionicTitulInfl" pitchFamily="34" charset="-52"/>
              </a:rPr>
              <a:t>ПАСХА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7224" y="0"/>
            <a:ext cx="75724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991a5d103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614363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714744" cy="572613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C000"/>
                </a:solidFill>
                <a:latin typeface="a_AlbionicTitulInfl" pitchFamily="34" charset="-52"/>
              </a:rPr>
              <a:t/>
            </a:r>
            <a:br>
              <a:rPr lang="ru-RU" sz="6600" b="1" dirty="0" smtClean="0">
                <a:solidFill>
                  <a:srgbClr val="FFC000"/>
                </a:solidFill>
                <a:latin typeface="a_AlbionicTitulInfl" pitchFamily="34" charset="-52"/>
              </a:rPr>
            </a:br>
            <a:r>
              <a:rPr lang="ru-RU" sz="6600" b="1" dirty="0" smtClean="0">
                <a:solidFill>
                  <a:srgbClr val="FFC000"/>
                </a:solidFill>
                <a:latin typeface="a_AlbionicTitulInfl" pitchFamily="34" charset="-52"/>
              </a:rPr>
              <a:t>ПАСХА</a:t>
            </a:r>
            <a:endParaRPr lang="ru-RU" sz="6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509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5186149" cy="6429420"/>
          </a:xfrm>
          <a:prstGeom prst="rect">
            <a:avLst/>
          </a:prstGeom>
          <a:noFill/>
        </p:spPr>
      </p:pic>
      <p:pic>
        <p:nvPicPr>
          <p:cNvPr id="5" name="Picture 9" descr="pos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14290"/>
            <a:ext cx="4211637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http://www.theprayerbook.info/uploads/posts/2007-12/1198245083_ib4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501122" cy="6858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71925" cy="708025"/>
          </a:xfr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sz="2000" b="1" smtClean="0">
                <a:solidFill>
                  <a:srgbClr val="FF0000"/>
                </a:solidFill>
                <a:latin typeface="Kursiv95"/>
              </a:rPr>
              <a:t>Художник: Д. Костылев «Вербное Воскресение».</a:t>
            </a:r>
          </a:p>
        </p:txBody>
      </p:sp>
      <p:pic>
        <p:nvPicPr>
          <p:cNvPr id="5" name="Picture 2" descr="D:\открытки праздники\масленица и пасха\Дмитрий Костылев Вербное Воскресени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2908" y="928670"/>
            <a:ext cx="5143535" cy="6072230"/>
          </a:xfrm>
        </p:spPr>
      </p:pic>
      <p:pic>
        <p:nvPicPr>
          <p:cNvPr id="9" name="Picture 3" descr="D:\открытки праздники\масленица и пасха\М.Калинин Вербное воскресени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2066" y="0"/>
            <a:ext cx="4071934" cy="7643818"/>
          </a:xfrm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5072063" y="5572125"/>
            <a:ext cx="3397250" cy="7080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Художник: М. Калинин</a:t>
            </a:r>
          </a:p>
          <a:p>
            <a:r>
              <a:rPr lang="ru-RU" sz="2000" b="1">
                <a:solidFill>
                  <a:srgbClr val="FF0000"/>
                </a:solidFill>
              </a:rPr>
              <a:t> «Вербное воскресение».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"/>
            <a:ext cx="857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064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ксана\Desktop\mm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07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20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ПАСХА</vt:lpstr>
      <vt:lpstr> ПАСХА</vt:lpstr>
      <vt:lpstr>Презентация PowerPoint</vt:lpstr>
      <vt:lpstr>Презентация PowerPoint</vt:lpstr>
      <vt:lpstr>Художник: Д. Костылев «Вербное Воскресение».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</dc:title>
  <dc:creator>Mufasa</dc:creator>
  <cp:lastModifiedBy>Анюта</cp:lastModifiedBy>
  <cp:revision>16</cp:revision>
  <dcterms:created xsi:type="dcterms:W3CDTF">2012-04-11T19:54:47Z</dcterms:created>
  <dcterms:modified xsi:type="dcterms:W3CDTF">2014-04-14T12:24:14Z</dcterms:modified>
</cp:coreProperties>
</file>