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EFE9F-51FE-40CD-B66E-D7E484139C24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019D2-84F1-4BF6-9464-0A95A5F73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019D2-84F1-4BF6-9464-0A95A5F73FE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1849-4CD8-43D8-BE1C-860C094F229E}" type="datetimeFigureOut">
              <a:rPr lang="ru-RU" smtClean="0"/>
              <a:pPr/>
              <a:t>17.04.2012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4D1C-E24C-46F4-978B-ECAD5EA0D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1849-4CD8-43D8-BE1C-860C094F229E}" type="datetimeFigureOut">
              <a:rPr lang="ru-RU" smtClean="0"/>
              <a:pPr/>
              <a:t>17.04.2012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4D1C-E24C-46F4-978B-ECAD5EA0D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1849-4CD8-43D8-BE1C-860C094F229E}" type="datetimeFigureOut">
              <a:rPr lang="ru-RU" smtClean="0"/>
              <a:pPr/>
              <a:t>17.04.2012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4D1C-E24C-46F4-978B-ECAD5EA0D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1849-4CD8-43D8-BE1C-860C094F229E}" type="datetimeFigureOut">
              <a:rPr lang="ru-RU" smtClean="0"/>
              <a:pPr/>
              <a:t>17.04.2012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4D1C-E24C-46F4-978B-ECAD5EA0D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1849-4CD8-43D8-BE1C-860C094F229E}" type="datetimeFigureOut">
              <a:rPr lang="ru-RU" smtClean="0"/>
              <a:pPr/>
              <a:t>17.04.2012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4D1C-E24C-46F4-978B-ECAD5EA0D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1849-4CD8-43D8-BE1C-860C094F229E}" type="datetimeFigureOut">
              <a:rPr lang="ru-RU" smtClean="0"/>
              <a:pPr/>
              <a:t>17.04.2012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4D1C-E24C-46F4-978B-ECAD5EA0D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1849-4CD8-43D8-BE1C-860C094F229E}" type="datetimeFigureOut">
              <a:rPr lang="ru-RU" smtClean="0"/>
              <a:pPr/>
              <a:t>17.04.2012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4D1C-E24C-46F4-978B-ECAD5EA0D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1849-4CD8-43D8-BE1C-860C094F229E}" type="datetimeFigureOut">
              <a:rPr lang="ru-RU" smtClean="0"/>
              <a:pPr/>
              <a:t>17.04.2012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4D1C-E24C-46F4-978B-ECAD5EA0D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1849-4CD8-43D8-BE1C-860C094F229E}" type="datetimeFigureOut">
              <a:rPr lang="ru-RU" smtClean="0"/>
              <a:pPr/>
              <a:t>17.04.2012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4D1C-E24C-46F4-978B-ECAD5EA0D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1849-4CD8-43D8-BE1C-860C094F229E}" type="datetimeFigureOut">
              <a:rPr lang="ru-RU" smtClean="0"/>
              <a:pPr/>
              <a:t>17.04.2012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4D1C-E24C-46F4-978B-ECAD5EA0D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1849-4CD8-43D8-BE1C-860C094F229E}" type="datetimeFigureOut">
              <a:rPr lang="ru-RU" smtClean="0"/>
              <a:pPr/>
              <a:t>17.04.2012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4D1C-E24C-46F4-978B-ECAD5EA0D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11849-4CD8-43D8-BE1C-860C094F229E}" type="datetimeFigureOut">
              <a:rPr lang="ru-RU" smtClean="0"/>
              <a:pPr/>
              <a:t>17.04.2012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4D1C-E24C-46F4-978B-ECAD5EA0DE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43100" y="500063"/>
            <a:ext cx="7200900" cy="4500562"/>
          </a:xfrm>
        </p:spPr>
        <p:txBody>
          <a:bodyPr>
            <a:normAutofit fontScale="90000"/>
          </a:bodyPr>
          <a:lstStyle/>
          <a:p>
            <a:r>
              <a:rPr lang="ru-RU" sz="9800" dirty="0" smtClean="0">
                <a:latin typeface="Monotype Corsiva" pitchFamily="66" charset="0"/>
              </a:rPr>
              <a:t>Линейная функция и её график</a:t>
            </a:r>
            <a:r>
              <a:rPr lang="ru-RU" sz="4000" dirty="0" smtClean="0">
                <a:latin typeface="Monotype Corsiva" pitchFamily="66" charset="0"/>
              </a:rPr>
              <a:t>  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00430" y="557214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17.04.2012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18" y="714356"/>
            <a:ext cx="5500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Домашнее задание:</a:t>
            </a:r>
          </a:p>
          <a:p>
            <a:r>
              <a:rPr lang="ru-RU" sz="4800" dirty="0" smtClean="0"/>
              <a:t>П. 42( пример 2, 3), №1060 (г),№ 1066.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Заполните пустые графы таблицы, если известна функция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5643563" y="785813"/>
          <a:ext cx="2336800" cy="719137"/>
        </p:xfrm>
        <a:graphic>
          <a:graphicData uri="http://schemas.openxmlformats.org/presentationml/2006/ole">
            <p:oleObj spid="_x0000_s1026" name="Формула" r:id="rId4" imgW="660240" imgH="203040" progId="Equation.3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00364" y="2071678"/>
          <a:ext cx="5572165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33"/>
                <a:gridCol w="1114433"/>
                <a:gridCol w="1114433"/>
                <a:gridCol w="1114433"/>
                <a:gridCol w="1114433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- 3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Y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8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- 1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Линейная функция задана формулой </a:t>
            </a:r>
            <a:r>
              <a:rPr lang="en-US" dirty="0"/>
              <a:t>y</a:t>
            </a:r>
            <a:r>
              <a:rPr lang="en-US" dirty="0" smtClean="0"/>
              <a:t> = 7 – 3x.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Найдите:</a:t>
            </a:r>
          </a:p>
          <a:p>
            <a:pPr>
              <a:buNone/>
            </a:pPr>
            <a:r>
              <a:rPr lang="ru-RU" sz="3600" dirty="0" smtClean="0"/>
              <a:t>А) значение у, если х=3, х=1;</a:t>
            </a:r>
          </a:p>
          <a:p>
            <a:pPr>
              <a:buNone/>
            </a:pPr>
            <a:r>
              <a:rPr lang="ru-RU" sz="3600" dirty="0" smtClean="0"/>
              <a:t>Б) значение х, если у=-8, у=0.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 упражнение.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Проходит ли график функции у = 2х+4  через точки А(1;6) и В(-5;7).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Заполни пропуски в тексте правил: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214422"/>
            <a:ext cx="5357850" cy="491174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1) Расположение графика функции у=кх+в зависит от ______________.</a:t>
            </a:r>
          </a:p>
          <a:p>
            <a:r>
              <a:rPr lang="ru-RU" dirty="0" smtClean="0"/>
              <a:t>2)При _</a:t>
            </a:r>
            <a:r>
              <a:rPr lang="en-US" dirty="0" smtClean="0"/>
              <a:t>___</a:t>
            </a:r>
            <a:r>
              <a:rPr lang="ru-RU" dirty="0" smtClean="0"/>
              <a:t> график линейной функции расположен в _________ и третьей четверти.</a:t>
            </a:r>
          </a:p>
          <a:p>
            <a:r>
              <a:rPr lang="ru-RU" dirty="0" smtClean="0"/>
              <a:t>3) При ___ график линейной функции расположен во ________ и четвертой четверти.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200024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коэффициента</a:t>
            </a:r>
            <a:r>
              <a:rPr lang="ru-RU" dirty="0" smtClean="0"/>
              <a:t> </a:t>
            </a:r>
            <a:r>
              <a:rPr lang="en-US" sz="2400" dirty="0" smtClean="0"/>
              <a:t>K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2500306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K&gt;0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328612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первой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428625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K&lt;0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507207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второй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Исправь ошибки.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72518" cy="5429288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1) Графики двух линейных функций заданных формулами у=кх+в</a:t>
            </a:r>
            <a:r>
              <a:rPr lang="ru-RU" sz="3600" dirty="0"/>
              <a:t> </a:t>
            </a:r>
            <a:r>
              <a:rPr lang="ru-RU" sz="3600" dirty="0" smtClean="0"/>
              <a:t> пересекаются, если они имеют одинаковые формулы.</a:t>
            </a:r>
          </a:p>
          <a:p>
            <a:pPr>
              <a:buNone/>
            </a:pPr>
            <a:r>
              <a:rPr lang="ru-RU" sz="3600" dirty="0" smtClean="0"/>
              <a:t>                  </a:t>
            </a:r>
            <a:r>
              <a:rPr lang="ru-RU" sz="3600" i="1" dirty="0" smtClean="0">
                <a:solidFill>
                  <a:srgbClr val="C00000"/>
                </a:solidFill>
              </a:rPr>
              <a:t>коэффициенты при </a:t>
            </a:r>
            <a:r>
              <a:rPr lang="ru-RU" sz="3600" i="1" dirty="0" err="1" smtClean="0">
                <a:solidFill>
                  <a:srgbClr val="C00000"/>
                </a:solidFill>
              </a:rPr>
              <a:t>х</a:t>
            </a:r>
            <a:r>
              <a:rPr lang="ru-RU" sz="3600" i="1" dirty="0" smtClean="0">
                <a:solidFill>
                  <a:srgbClr val="C00000"/>
                </a:solidFill>
              </a:rPr>
              <a:t> различны</a:t>
            </a:r>
          </a:p>
          <a:p>
            <a:r>
              <a:rPr lang="ru-RU" sz="3600" dirty="0" smtClean="0"/>
              <a:t>2) Графики двух линейных функций заданных формулами у=кх+в  параллельны, если коэффициенты при х различны.</a:t>
            </a:r>
          </a:p>
          <a:p>
            <a:pPr>
              <a:buNone/>
            </a:pPr>
            <a:r>
              <a:rPr lang="ru-RU" sz="3600" dirty="0" smtClean="0"/>
              <a:t>        </a:t>
            </a:r>
            <a:r>
              <a:rPr lang="ru-RU" sz="3600" i="1" dirty="0" smtClean="0">
                <a:solidFill>
                  <a:srgbClr val="C00000"/>
                </a:solidFill>
              </a:rPr>
              <a:t>коэффициенты при </a:t>
            </a:r>
            <a:r>
              <a:rPr lang="ru-RU" sz="3600" i="1" dirty="0" err="1" smtClean="0">
                <a:solidFill>
                  <a:srgbClr val="C00000"/>
                </a:solidFill>
              </a:rPr>
              <a:t>х</a:t>
            </a:r>
            <a:r>
              <a:rPr lang="ru-RU" sz="3600" i="1" dirty="0" smtClean="0">
                <a:solidFill>
                  <a:srgbClr val="C00000"/>
                </a:solidFill>
              </a:rPr>
              <a:t> одинаковы</a:t>
            </a:r>
          </a:p>
          <a:p>
            <a:r>
              <a:rPr lang="ru-RU" sz="3600" dirty="0" smtClean="0"/>
              <a:t>3) Графики двух линейных функций заданных формулами у=кх+в  совпадают, если коэффициенты при х одинаковы.</a:t>
            </a:r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i="1" dirty="0" smtClean="0">
                <a:solidFill>
                  <a:srgbClr val="C00000"/>
                </a:solidFill>
              </a:rPr>
              <a:t>они имеют одинаковые формулы</a:t>
            </a:r>
            <a:endParaRPr lang="ru-RU" i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43042" y="2285992"/>
            <a:ext cx="628654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43042" y="4071942"/>
            <a:ext cx="564360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14480" y="5857892"/>
            <a:ext cx="55721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упражнение.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i="1" dirty="0" smtClean="0"/>
              <a:t>    </a:t>
            </a:r>
            <a:r>
              <a:rPr lang="ru-RU" sz="4000" i="1" dirty="0" smtClean="0"/>
              <a:t>Дана функция у=0,4х+3. </a:t>
            </a:r>
          </a:p>
          <a:p>
            <a:pPr>
              <a:buNone/>
            </a:pPr>
            <a:endParaRPr lang="ru-RU" sz="4000" i="1" dirty="0" smtClean="0"/>
          </a:p>
          <a:p>
            <a:pPr>
              <a:buNone/>
            </a:pPr>
            <a:r>
              <a:rPr lang="ru-RU" sz="3600" dirty="0" smtClean="0"/>
              <a:t>    Задайте формулой такую линейную функцию, график которой</a:t>
            </a:r>
          </a:p>
          <a:p>
            <a:r>
              <a:rPr lang="ru-RU" sz="3600" dirty="0" smtClean="0"/>
              <a:t>1) параллелен графику данной функции;</a:t>
            </a:r>
          </a:p>
          <a:p>
            <a:r>
              <a:rPr lang="ru-RU" sz="3600" dirty="0" smtClean="0"/>
              <a:t>2) пересекает график данной функции.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Рисунок 1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42852"/>
            <a:ext cx="4714908" cy="6393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857232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Две прямые: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y= 2x+3,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y = 0,5 – 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2786082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/>
              <a:t>Я научился(ась)___________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Я закрепил(а) _____________</a:t>
            </a:r>
            <a:br>
              <a:rPr lang="ru-RU" sz="4800" dirty="0" smtClean="0"/>
            </a:br>
            <a:r>
              <a:rPr lang="ru-RU" sz="4800" dirty="0"/>
              <a:t>Я</a:t>
            </a:r>
            <a:r>
              <a:rPr lang="ru-RU" sz="4800" dirty="0" smtClean="0"/>
              <a:t> повторил(а)______________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264</Words>
  <Application>Microsoft Office PowerPoint</Application>
  <PresentationFormat>Экран (4:3)</PresentationFormat>
  <Paragraphs>44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Формула</vt:lpstr>
      <vt:lpstr>Линейная функция и её график   .</vt:lpstr>
      <vt:lpstr>Заполните пустые графы таблицы, если известна функция </vt:lpstr>
      <vt:lpstr>Линейная функция задана формулой y = 7 – 3x.</vt:lpstr>
      <vt:lpstr>Выполни упражнение.</vt:lpstr>
      <vt:lpstr>Заполни пропуски в тексте правил:</vt:lpstr>
      <vt:lpstr>Исправь ошибки.</vt:lpstr>
      <vt:lpstr>Выполни упражнение.</vt:lpstr>
      <vt:lpstr>Слайд 8</vt:lpstr>
      <vt:lpstr>Я научился(ась)___________ Я закрепил(а) _____________ Я повторил(а)______________</vt:lpstr>
      <vt:lpstr>Слайд 10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Линейная функция и её график.</dc:title>
  <dc:creator>Admin</dc:creator>
  <cp:lastModifiedBy>Светлана</cp:lastModifiedBy>
  <cp:revision>13</cp:revision>
  <dcterms:created xsi:type="dcterms:W3CDTF">2012-04-15T16:22:35Z</dcterms:created>
  <dcterms:modified xsi:type="dcterms:W3CDTF">2012-04-17T06:33:38Z</dcterms:modified>
</cp:coreProperties>
</file>