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1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246F-0A9B-4FBF-AD6C-6EE91A60A6E8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EAB50-858A-46E6-B595-F7B46387FE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246F-0A9B-4FBF-AD6C-6EE91A60A6E8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EAB50-858A-46E6-B595-F7B46387FE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246F-0A9B-4FBF-AD6C-6EE91A60A6E8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EAB50-858A-46E6-B595-F7B46387FE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246F-0A9B-4FBF-AD6C-6EE91A60A6E8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EAB50-858A-46E6-B595-F7B46387FE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246F-0A9B-4FBF-AD6C-6EE91A60A6E8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EAB50-858A-46E6-B595-F7B46387FE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246F-0A9B-4FBF-AD6C-6EE91A60A6E8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EAB50-858A-46E6-B595-F7B46387FE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246F-0A9B-4FBF-AD6C-6EE91A60A6E8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EAB50-858A-46E6-B595-F7B46387FE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246F-0A9B-4FBF-AD6C-6EE91A60A6E8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EAB50-858A-46E6-B595-F7B46387FE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246F-0A9B-4FBF-AD6C-6EE91A60A6E8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EAB50-858A-46E6-B595-F7B46387FE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246F-0A9B-4FBF-AD6C-6EE91A60A6E8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EAB50-858A-46E6-B595-F7B46387FE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246F-0A9B-4FBF-AD6C-6EE91A60A6E8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EAB50-858A-46E6-B595-F7B46387FE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5246F-0A9B-4FBF-AD6C-6EE91A60A6E8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EAB50-858A-46E6-B595-F7B46387FE6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6"/>
          <p:cNvGrpSpPr/>
          <p:nvPr/>
        </p:nvGrpSpPr>
        <p:grpSpPr>
          <a:xfrm>
            <a:off x="285720" y="260648"/>
            <a:ext cx="8429684" cy="1944216"/>
            <a:chOff x="1115616" y="2146448"/>
            <a:chExt cx="9091680" cy="3357926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115616" y="2146448"/>
              <a:ext cx="9091680" cy="32487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6000" b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rgbClr val="C0000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onotype Corsiva" pitchFamily="66" charset="0"/>
                </a:rPr>
                <a:t>«Дружбой с детства дорожи»</a:t>
              </a:r>
            </a:p>
            <a:p>
              <a:pPr algn="ctr">
                <a:defRPr/>
              </a:pPr>
              <a:endParaRPr lang="ru-RU" sz="6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192665" y="5085184"/>
              <a:ext cx="5162225" cy="4191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endParaRPr lang="ru-RU" dirty="0">
                <a:solidFill>
                  <a:prstClr val="black"/>
                </a:solidFill>
              </a:endParaRPr>
            </a:p>
          </p:txBody>
        </p:sp>
      </p:grpSp>
      <p:pic>
        <p:nvPicPr>
          <p:cNvPr id="1026" name="Picture 2" descr="Цветик-семицветик - Благотворительный фонд &quot;Нижегородский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0332" y="2210338"/>
            <a:ext cx="3627574" cy="3651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Ребус</a:t>
            </a:r>
            <a:endParaRPr lang="ru-RU" sz="66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ru-RU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,,                ,,,,,</a:t>
            </a:r>
          </a:p>
          <a:p>
            <a:pPr marL="0" indent="0">
              <a:buNone/>
            </a:pPr>
            <a:r>
              <a:rPr lang="ru-RU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          Ж</a:t>
            </a:r>
            <a:endParaRPr lang="ru-RU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2" descr="Справочник по хиромантии загрузить ссылка на файлообменник на el6.ru.co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420888"/>
            <a:ext cx="1800200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Объект 3"/>
          <p:cNvSpPr>
            <a:spLocks noGrp="1"/>
          </p:cNvSpPr>
          <p:nvPr/>
        </p:nvSpPr>
        <p:spPr>
          <a:xfrm>
            <a:off x="5652120" y="6869038"/>
            <a:ext cx="1778000" cy="1116330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>
              <a:spcBef>
                <a:spcPts val="865"/>
              </a:spcBef>
              <a:spcAft>
                <a:spcPts val="0"/>
              </a:spcAft>
            </a:pP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1" name="Picture 4" descr="Галерейка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068563"/>
            <a:ext cx="1276350" cy="1152525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1411285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3448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: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Узнать, что такое дружба?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Каким должен быть настоящий друг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Составить модель настоящей дружбы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толковом словаре Ожегова: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Дружба – близкие отношения, основанные на взаимном доверии, привязанности, общности интересов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u="sng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Владимир Иванович Даль в своём знаменитом «Толковом словаре» приводит такое определение дружбы:</a:t>
            </a:r>
            <a:endParaRPr lang="ru-RU" sz="18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Дружба - …это бескорыстная приязнь».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357158" y="116633"/>
            <a:ext cx="8143931" cy="5256583"/>
            <a:chOff x="607488" y="1344094"/>
            <a:chExt cx="7925326" cy="5138028"/>
          </a:xfrm>
        </p:grpSpPr>
        <p:grpSp>
          <p:nvGrpSpPr>
            <p:cNvPr id="3" name="Группа 1"/>
            <p:cNvGrpSpPr>
              <a:grpSpLocks/>
            </p:cNvGrpSpPr>
            <p:nvPr/>
          </p:nvGrpSpPr>
          <p:grpSpPr bwMode="auto">
            <a:xfrm>
              <a:off x="607488" y="1344094"/>
              <a:ext cx="7925326" cy="4181903"/>
              <a:chOff x="607288" y="-815361"/>
              <a:chExt cx="7925152" cy="5227599"/>
            </a:xfrm>
          </p:grpSpPr>
          <p:sp>
            <p:nvSpPr>
              <p:cNvPr id="5" name="Прямоугольник 4"/>
              <p:cNvSpPr/>
              <p:nvPr/>
            </p:nvSpPr>
            <p:spPr>
              <a:xfrm>
                <a:off x="607288" y="-815361"/>
                <a:ext cx="7925152" cy="4860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endParaRPr lang="ru-RU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6" name="Прямоугольник 3"/>
              <p:cNvSpPr>
                <a:spLocks noChangeArrowheads="1"/>
              </p:cNvSpPr>
              <p:nvPr/>
            </p:nvSpPr>
            <p:spPr bwMode="auto">
              <a:xfrm>
                <a:off x="1366078" y="3885680"/>
                <a:ext cx="6491880" cy="5265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2000" dirty="0" smtClean="0">
                    <a:solidFill>
                      <a:prstClr val="black"/>
                    </a:solidFill>
                    <a:latin typeface="Monotype Corsiva" pitchFamily="66" charset="0"/>
                  </a:rPr>
                  <a:t> </a:t>
                </a:r>
                <a:endParaRPr lang="ru-RU" sz="2000" dirty="0" smtClean="0">
                  <a:latin typeface="Monotype Corsiva" pitchFamily="66" charset="0"/>
                </a:endParaRPr>
              </a:p>
            </p:txBody>
          </p:sp>
        </p:grpSp>
        <p:sp>
          <p:nvSpPr>
            <p:cNvPr id="4" name="TextBox 3"/>
            <p:cNvSpPr txBox="1"/>
            <p:nvPr/>
          </p:nvSpPr>
          <p:spPr>
            <a:xfrm>
              <a:off x="607489" y="6093296"/>
              <a:ext cx="4796907" cy="3888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ru-RU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7" name="Прямоугольник 6"/>
          <p:cNvSpPr/>
          <p:nvPr/>
        </p:nvSpPr>
        <p:spPr>
          <a:xfrm>
            <a:off x="1763688" y="1412776"/>
            <a:ext cx="5760640" cy="2682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5250" marR="95250" algn="ctr">
              <a:lnSpc>
                <a:spcPts val="1500"/>
              </a:lnSpc>
              <a:spcBef>
                <a:spcPts val="145"/>
              </a:spcBef>
              <a:spcAft>
                <a:spcPts val="145"/>
              </a:spcAft>
            </a:pPr>
            <a:endParaRPr lang="ru-RU" sz="7200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5250" marR="95250" algn="ctr">
              <a:lnSpc>
                <a:spcPts val="1500"/>
              </a:lnSpc>
              <a:spcBef>
                <a:spcPts val="145"/>
              </a:spcBef>
              <a:spcAft>
                <a:spcPts val="145"/>
              </a:spcAft>
            </a:pPr>
            <a:r>
              <a:rPr lang="ru-RU" sz="7200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«Друг»</a:t>
            </a:r>
          </a:p>
          <a:p>
            <a:pPr marL="95250" marR="95250" algn="ctr">
              <a:lnSpc>
                <a:spcPts val="1500"/>
              </a:lnSpc>
              <a:spcBef>
                <a:spcPts val="145"/>
              </a:spcBef>
              <a:spcAft>
                <a:spcPts val="145"/>
              </a:spcAft>
            </a:pPr>
            <a:endParaRPr lang="ru-RU" sz="72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5250" marR="95250" algn="ctr">
              <a:lnSpc>
                <a:spcPts val="1500"/>
              </a:lnSpc>
              <a:spcBef>
                <a:spcPts val="145"/>
              </a:spcBef>
              <a:spcAft>
                <a:spcPts val="145"/>
              </a:spcAft>
            </a:pPr>
            <a:endParaRPr lang="ru-RU" sz="7200" dirty="0" smtClean="0">
              <a:solidFill>
                <a:schemeClr val="accent3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5250" marR="95250" algn="ctr">
              <a:lnSpc>
                <a:spcPts val="1500"/>
              </a:lnSpc>
              <a:spcBef>
                <a:spcPts val="145"/>
              </a:spcBef>
              <a:spcAft>
                <a:spcPts val="145"/>
              </a:spcAft>
            </a:pPr>
            <a:endParaRPr lang="ru-RU" sz="72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5250" marR="95250" algn="ctr">
              <a:lnSpc>
                <a:spcPts val="1500"/>
              </a:lnSpc>
              <a:spcBef>
                <a:spcPts val="145"/>
              </a:spcBef>
              <a:spcAft>
                <a:spcPts val="145"/>
              </a:spcAft>
            </a:pPr>
            <a:endParaRPr lang="ru-RU" sz="7200" dirty="0" smtClean="0">
              <a:solidFill>
                <a:schemeClr val="accent3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5250" marR="95250" algn="ctr">
              <a:lnSpc>
                <a:spcPts val="1500"/>
              </a:lnSpc>
              <a:spcBef>
                <a:spcPts val="145"/>
              </a:spcBef>
              <a:spcAft>
                <a:spcPts val="145"/>
              </a:spcAft>
            </a:pPr>
            <a:r>
              <a:rPr lang="ru-RU" sz="72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«Товарищ» </a:t>
            </a:r>
            <a:endParaRPr lang="ru-RU" sz="7200" dirty="0">
              <a:solidFill>
                <a:schemeClr val="accent3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5250" marR="95250" algn="ctr">
              <a:lnSpc>
                <a:spcPts val="1500"/>
              </a:lnSpc>
              <a:spcBef>
                <a:spcPts val="145"/>
              </a:spcBef>
              <a:spcAft>
                <a:spcPts val="145"/>
              </a:spcAft>
            </a:pPr>
            <a:endParaRPr lang="ru-RU" sz="7200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5250" marR="95250" algn="ctr">
              <a:lnSpc>
                <a:spcPts val="1500"/>
              </a:lnSpc>
              <a:spcBef>
                <a:spcPts val="145"/>
              </a:spcBef>
              <a:spcAft>
                <a:spcPts val="145"/>
              </a:spcAft>
            </a:pPr>
            <a:endParaRPr lang="ru-RU" sz="7200" dirty="0">
              <a:solidFill>
                <a:schemeClr val="accent3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5250" marR="95250" algn="ctr">
              <a:lnSpc>
                <a:spcPts val="1500"/>
              </a:lnSpc>
              <a:spcBef>
                <a:spcPts val="145"/>
              </a:spcBef>
              <a:spcAft>
                <a:spcPts val="145"/>
              </a:spcAft>
            </a:pPr>
            <a:endParaRPr lang="ru-RU" sz="7200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5250" marR="95250" algn="ctr">
              <a:lnSpc>
                <a:spcPts val="1500"/>
              </a:lnSpc>
              <a:spcBef>
                <a:spcPts val="145"/>
              </a:spcBef>
              <a:spcAft>
                <a:spcPts val="145"/>
              </a:spcAft>
            </a:pPr>
            <a:endParaRPr lang="ru-RU" sz="7200" dirty="0">
              <a:solidFill>
                <a:schemeClr val="accent3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5250" marR="95250" algn="ctr">
              <a:lnSpc>
                <a:spcPts val="1500"/>
              </a:lnSpc>
              <a:spcBef>
                <a:spcPts val="145"/>
              </a:spcBef>
              <a:spcAft>
                <a:spcPts val="145"/>
              </a:spcAft>
            </a:pPr>
            <a:r>
              <a:rPr lang="ru-RU" sz="7200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«Знакомый»</a:t>
            </a:r>
            <a:endParaRPr lang="ru-RU" sz="7200" dirty="0">
              <a:solidFill>
                <a:schemeClr val="accent3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3448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: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Узнать, что такое дружба?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Каким должен быть настоящий друг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Составить модель настоящей дружбы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0164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5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95373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69</Words>
  <Application>Microsoft Office PowerPoint</Application>
  <PresentationFormat>Экран (4:3)</PresentationFormat>
  <Paragraphs>25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Monotype Corsiva</vt:lpstr>
      <vt:lpstr>Times New Roman</vt:lpstr>
      <vt:lpstr>Тема Office</vt:lpstr>
      <vt:lpstr>Презентация PowerPoint</vt:lpstr>
      <vt:lpstr>Ребус</vt:lpstr>
      <vt:lpstr>Цели : 1. Узнать, что такое дружба? 2. Каким должен быть настоящий друг 3. Составить модель настоящей дружбы. </vt:lpstr>
      <vt:lpstr>Презентация PowerPoint</vt:lpstr>
      <vt:lpstr>Презентация PowerPoint</vt:lpstr>
      <vt:lpstr>Цели : 1. Узнать, что такое дружба? 2. Каким должен быть настоящий друг 3. Составить модель настоящей дружбы.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9</cp:revision>
  <dcterms:created xsi:type="dcterms:W3CDTF">2014-07-18T16:17:44Z</dcterms:created>
  <dcterms:modified xsi:type="dcterms:W3CDTF">2014-10-27T22:16:46Z</dcterms:modified>
</cp:coreProperties>
</file>