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F402F4E-A00E-4EEB-9F0C-54CFD7E31D32}" type="datetimeFigureOut">
              <a:rPr lang="ru-RU" smtClean="0"/>
              <a:pPr/>
              <a:t>13.07.2012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DB414CA-8187-4C22-AFA1-CB751BD754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2F4E-A00E-4EEB-9F0C-54CFD7E31D32}" type="datetimeFigureOut">
              <a:rPr lang="ru-RU" smtClean="0"/>
              <a:pPr/>
              <a:t>13.07.2012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14CA-8187-4C22-AFA1-CB751BD754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2F4E-A00E-4EEB-9F0C-54CFD7E31D32}" type="datetimeFigureOut">
              <a:rPr lang="ru-RU" smtClean="0"/>
              <a:pPr/>
              <a:t>13.07.2012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14CA-8187-4C22-AFA1-CB751BD754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F402F4E-A00E-4EEB-9F0C-54CFD7E31D32}" type="datetimeFigureOut">
              <a:rPr lang="ru-RU" smtClean="0"/>
              <a:pPr/>
              <a:t>13.07.2012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DB414CA-8187-4C22-AFA1-CB751BD754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F402F4E-A00E-4EEB-9F0C-54CFD7E31D32}" type="datetimeFigureOut">
              <a:rPr lang="ru-RU" smtClean="0"/>
              <a:pPr/>
              <a:t>13.07.2012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DB414CA-8187-4C22-AFA1-CB751BD754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2F4E-A00E-4EEB-9F0C-54CFD7E31D32}" type="datetimeFigureOut">
              <a:rPr lang="ru-RU" smtClean="0"/>
              <a:pPr/>
              <a:t>13.07.2012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14CA-8187-4C22-AFA1-CB751BD754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2F4E-A00E-4EEB-9F0C-54CFD7E31D32}" type="datetimeFigureOut">
              <a:rPr lang="ru-RU" smtClean="0"/>
              <a:pPr/>
              <a:t>13.07.2012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14CA-8187-4C22-AFA1-CB751BD754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F402F4E-A00E-4EEB-9F0C-54CFD7E31D32}" type="datetimeFigureOut">
              <a:rPr lang="ru-RU" smtClean="0"/>
              <a:pPr/>
              <a:t>13.07.2012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DB414CA-8187-4C22-AFA1-CB751BD754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2F4E-A00E-4EEB-9F0C-54CFD7E31D32}" type="datetimeFigureOut">
              <a:rPr lang="ru-RU" smtClean="0"/>
              <a:pPr/>
              <a:t>13.07.2012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14CA-8187-4C22-AFA1-CB751BD754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F402F4E-A00E-4EEB-9F0C-54CFD7E31D32}" type="datetimeFigureOut">
              <a:rPr lang="ru-RU" smtClean="0"/>
              <a:pPr/>
              <a:t>13.07.2012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DB414CA-8187-4C22-AFA1-CB751BD754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F402F4E-A00E-4EEB-9F0C-54CFD7E31D32}" type="datetimeFigureOut">
              <a:rPr lang="ru-RU" smtClean="0"/>
              <a:pPr/>
              <a:t>13.07.2012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DB414CA-8187-4C22-AFA1-CB751BD754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F402F4E-A00E-4EEB-9F0C-54CFD7E31D32}" type="datetimeFigureOut">
              <a:rPr lang="ru-RU" smtClean="0"/>
              <a:pPr/>
              <a:t>13.07.2012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DB414CA-8187-4C22-AFA1-CB751BD754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3174" y="1857364"/>
            <a:ext cx="5072098" cy="1894362"/>
          </a:xfrm>
        </p:spPr>
        <p:txBody>
          <a:bodyPr>
            <a:normAutofit/>
          </a:bodyPr>
          <a:lstStyle/>
          <a:p>
            <a:r>
              <a:rPr lang="ru-RU" sz="8800" dirty="0" smtClean="0"/>
              <a:t>Лисичка</a:t>
            </a:r>
            <a:endParaRPr lang="ru-RU" sz="8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>
            <a:normAutofit/>
          </a:bodyPr>
          <a:lstStyle/>
          <a:p>
            <a:r>
              <a:rPr lang="ru-RU" dirty="0" smtClean="0"/>
              <a:t>1. Кладём ромб-квадрат окрашенной стороной от себя и намечаем складку по вертикальной диагонали;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2928934"/>
            <a:ext cx="318135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2. Сгибаем снизу-вверх фигуру по центру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1357298"/>
            <a:ext cx="2571768" cy="5112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3. Раздвигаем верхние слои бумаги и поочередно загибаем верхние углы к нижнему;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764569"/>
            <a:ext cx="6215106" cy="419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4. Загибаем </a:t>
            </a:r>
            <a:r>
              <a:rPr lang="ru-RU" dirty="0" err="1" smtClean="0"/>
              <a:t>справа-налево</a:t>
            </a:r>
            <a:r>
              <a:rPr lang="ru-RU" dirty="0" smtClean="0"/>
              <a:t> будущую </a:t>
            </a:r>
            <a:r>
              <a:rPr lang="ru-RU" dirty="0" err="1" smtClean="0"/>
              <a:t>лисичкину</a:t>
            </a:r>
            <a:r>
              <a:rPr lang="ru-RU" dirty="0" smtClean="0"/>
              <a:t> лапку и в то же время загибаем </a:t>
            </a:r>
            <a:r>
              <a:rPr lang="ru-RU" dirty="0" err="1" smtClean="0"/>
              <a:t>сверху-вниз</a:t>
            </a:r>
            <a:r>
              <a:rPr lang="ru-RU" dirty="0" smtClean="0"/>
              <a:t> уголок среднего слоя, который будет мордочкой;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643182"/>
            <a:ext cx="5441040" cy="312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793653"/>
            <a:ext cx="5072098" cy="5207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</TotalTime>
  <Words>59</Words>
  <Application>Microsoft Office PowerPoint</Application>
  <PresentationFormat>Экран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Лисичка</vt:lpstr>
      <vt:lpstr>1. Кладём ромб-квадрат окрашенной стороной от себя и намечаем складку по вертикальной диагонали;</vt:lpstr>
      <vt:lpstr>2. Сгибаем снизу-вверх фигуру по центру</vt:lpstr>
      <vt:lpstr>3. Раздвигаем верхние слои бумаги и поочередно загибаем верхние углы к нижнему;</vt:lpstr>
      <vt:lpstr>4. Загибаем справа-налево будущую лисичкину лапку и в то же время загибаем сверху-вниз уголок среднего слоя, который будет мордочкой;</vt:lpstr>
      <vt:lpstr>Слайд 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Лисичка</dc:title>
  <dc:creator>Master</dc:creator>
  <cp:lastModifiedBy>Master</cp:lastModifiedBy>
  <cp:revision>2</cp:revision>
  <dcterms:created xsi:type="dcterms:W3CDTF">2012-05-15T12:31:35Z</dcterms:created>
  <dcterms:modified xsi:type="dcterms:W3CDTF">2012-07-13T18:33:14Z</dcterms:modified>
</cp:coreProperties>
</file>