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0" r:id="rId4"/>
    <p:sldId id="271" r:id="rId5"/>
    <p:sldId id="273" r:id="rId6"/>
    <p:sldId id="274" r:id="rId7"/>
    <p:sldId id="260" r:id="rId8"/>
    <p:sldId id="263" r:id="rId9"/>
    <p:sldId id="267" r:id="rId10"/>
    <p:sldId id="266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0735C-E92D-4AD7-AB8A-51937A019E2A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3B6A-156E-46D8-9A39-4F03277A4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3B6A-156E-46D8-9A39-4F03277A4A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2835-8FB5-449A-AE2C-849D5828F7EB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BB0E-1249-435A-BF3C-05BF23D4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C893-8754-4E7B-B29C-DE6678062C28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965D-99AE-4EC6-90A0-5ECFFE89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C3A4-B8E8-4848-8FAE-A2BB4DF5BE9F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29A6-C773-4B82-949F-15AAC4C06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A909-90BF-402A-9225-BB28E764ECEB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3113-E3B5-4FE3-88C9-ABDF710BB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3720-081E-4E13-89F1-9AA0C0588197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6073-908D-4EE2-9B4B-FEC2A5D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E5CF-9D41-4FED-9629-43F4D944771E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E8F7-9C9D-48DC-9B25-A4D470DF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BD5F-3D35-4FE5-8A1F-08F6DBBBE906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40A9-8866-4ED8-A63B-CBD10F98D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8B8E-5E89-436B-B981-1B2CB8E91A29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5283-0AB4-4F36-86A3-2653A23D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5162-E4FD-4E3F-858D-AB425B90312A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7992-65BE-48C1-BD05-BCED1DDCB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CC4F-7770-4D47-B40E-B73ED66B98CE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D0F8-1DE1-431D-AB71-0A9596316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46E2-3676-4098-A93F-1DA6DA192B3F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AAA6-0C1E-43DF-84C0-1088C33CB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37B76-D778-44BA-BAE5-417E654F731A}" type="datetimeFigureOut">
              <a:rPr lang="ru-RU"/>
              <a:pPr>
                <a:defRPr/>
              </a:pPr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E31C2-91F6-432B-A4B0-A9EFB4CC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78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По знаменитым местам мира.</a:t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5400" i="1" dirty="0" err="1" smtClean="0">
                <a:solidFill>
                  <a:srgbClr val="C00000"/>
                </a:solidFill>
              </a:rPr>
              <a:t>Вытынанки</a:t>
            </a:r>
            <a:r>
              <a:rPr lang="ru-RU" sz="5400" i="1" dirty="0" smtClean="0">
                <a:solidFill>
                  <a:srgbClr val="C00000"/>
                </a:solidFill>
              </a:rPr>
              <a:t>.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71500" y="3786188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3 класс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916238" y="5373688"/>
            <a:ext cx="5688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Подготовила Бобровская Елена Николаевна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71500" y="4357688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интегрированный урок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окружающий мир + технологии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248150" y="162718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Но не только архитектурное совершенство привлекает к </a:t>
            </a:r>
          </a:p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Тадж-Махалу миллионы путешествующих со всего света. Не меньшее впечатление на сердца людей производит и история его возникновения... История, больше похожая на восточную сказку или легенду, которой позавидовал бы любой поэт... </a:t>
            </a:r>
          </a:p>
        </p:txBody>
      </p:sp>
      <p:pic>
        <p:nvPicPr>
          <p:cNvPr id="53254" name="Picture 6" descr="299719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381635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1"/>
            <a:ext cx="6167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Вытынанки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Ксения\Desktop\52205105_963f499b81bed46bee295b9f3671ef9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14356"/>
            <a:ext cx="3630170" cy="26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Ксения\Desktop\52205238_9ca31aa1e5ee56459bce49731528f04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857232"/>
            <a:ext cx="2786082" cy="16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сения\Desktop\P4120010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00438"/>
            <a:ext cx="36576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Ксения\Desktop\52205673_42fd3ee8731e6f39b8a720b6772294d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2643182"/>
            <a:ext cx="4071937" cy="40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3071813"/>
            <a:ext cx="335756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714500" y="2143125"/>
            <a:ext cx="1370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ФЛАГ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0" y="2214563"/>
            <a:ext cx="31670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357938" y="1428750"/>
            <a:ext cx="124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ГЕРБ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3286125" y="357188"/>
            <a:ext cx="2552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u="sng">
                <a:solidFill>
                  <a:srgbClr val="002060"/>
                </a:solidFill>
                <a:latin typeface="Times New Roman" pitchFamily="18" charset="0"/>
              </a:rPr>
              <a:t>ЕГИПЕТ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000108"/>
            <a:ext cx="6143668" cy="520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Гигантские пирамиды усыпальницы древнеегипетских фараонов 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86521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Возраст пирамид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около 4500 лет.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2643188"/>
            <a:ext cx="46783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643182"/>
            <a:ext cx="40005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75" y="1928813"/>
            <a:ext cx="1370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ФЛАГ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75" y="1928813"/>
            <a:ext cx="1241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ГЕРБ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143250" y="571500"/>
            <a:ext cx="3614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</a:rPr>
              <a:t>АВСТРАЛИЯ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3800" y="5000636"/>
            <a:ext cx="4000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Сиднейский оперный театр. </a:t>
            </a:r>
          </a:p>
          <a:p>
            <a:r>
              <a:rPr lang="ru-RU" sz="2000" b="1" i="1" dirty="0">
                <a:latin typeface="Times New Roman" pitchFamily="18" charset="0"/>
              </a:rPr>
              <a:t>Его крыша выстроена в виде парусов. </a:t>
            </a:r>
          </a:p>
          <a:p>
            <a:r>
              <a:rPr lang="ru-RU" sz="2000" b="1" i="1" dirty="0">
                <a:latin typeface="Times New Roman" pitchFamily="18" charset="0"/>
              </a:rPr>
              <a:t>В зале этого театра висит самый большой занавес в мире.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52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гер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2786058"/>
            <a:ext cx="297656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фла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928938"/>
            <a:ext cx="47275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00188" y="1785938"/>
            <a:ext cx="1892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Флаг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286500" y="1785938"/>
            <a:ext cx="17478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Герб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143250" y="642938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u="sng">
                <a:solidFill>
                  <a:srgbClr val="C00000"/>
                </a:solidFill>
                <a:latin typeface="Times New Roman" pitchFamily="18" charset="0"/>
              </a:rPr>
              <a:t>ИНДИЯ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1428750"/>
            <a:ext cx="7821612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28575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Прекрасный Тадж-Махал – символ Индии.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1571625"/>
            <a:ext cx="82121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8285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Ажурная резьба по белому мрамору украшает внутреннее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убранство знаменитого мавзолея Тадж-Махал.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122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По знаменитым местам мира. Вытынанки.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знаменитым местам мира</dc:title>
  <dc:creator>Дима</dc:creator>
  <cp:lastModifiedBy>ХХХ</cp:lastModifiedBy>
  <cp:revision>44</cp:revision>
  <dcterms:created xsi:type="dcterms:W3CDTF">2010-05-21T12:02:15Z</dcterms:created>
  <dcterms:modified xsi:type="dcterms:W3CDTF">2012-08-04T11:59:02Z</dcterms:modified>
</cp:coreProperties>
</file>