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1" r:id="rId3"/>
    <p:sldId id="257" r:id="rId4"/>
    <p:sldId id="272" r:id="rId5"/>
    <p:sldId id="273" r:id="rId6"/>
    <p:sldId id="274" r:id="rId7"/>
    <p:sldId id="259" r:id="rId8"/>
    <p:sldId id="260" r:id="rId9"/>
    <p:sldId id="264" r:id="rId10"/>
    <p:sldId id="268" r:id="rId11"/>
    <p:sldId id="267" r:id="rId12"/>
    <p:sldId id="27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5" autoAdjust="0"/>
    <p:restoredTop sz="94654" autoAdjust="0"/>
  </p:normalViewPr>
  <p:slideViewPr>
    <p:cSldViewPr>
      <p:cViewPr varScale="1">
        <p:scale>
          <a:sx n="105" d="100"/>
          <a:sy n="105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790A-4950-4EE1-84D0-25938407DA48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8B5D-9853-4E47-ADB9-6460EC00A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8B5D-9853-4E47-ADB9-6460EC00A9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8B5D-9853-4E47-ADB9-6460EC00A9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C%D0%BE%D1%82%D0%BB%D0%BE%D1%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ru.wikipedia.org/wiki/%D0%A4%D0%B0%D0%B9%D0%BB:Flag_of_Nizhnevartovsk_(Khanty-Mansia)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A%D1%81%D0%B8%D0%BB%D0%BB%D0%BE%D0%BB%D0%BE%D0%B3%D0%B8%D1%8F" TargetMode="External"/><Relationship Id="rId2" Type="http://schemas.openxmlformats.org/officeDocument/2006/relationships/hyperlink" Target="http://ru.wikipedia.org/wiki/%D0%93%D0%B5%D1%80%D0%B0%D0%BB%D1%8C%D0%B4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52"/>
            <a:ext cx="6143668" cy="378621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200" dirty="0" smtClean="0"/>
              <a:t>Краеведение»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Символика </a:t>
            </a:r>
            <a:r>
              <a:rPr lang="ru-RU" dirty="0" smtClean="0"/>
              <a:t>нашего города.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Взгляд </a:t>
            </a:r>
            <a:r>
              <a:rPr lang="ru-RU" dirty="0" smtClean="0"/>
              <a:t>из прошлого в настоящее…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57628"/>
            <a:ext cx="6072230" cy="23574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/>
              <a:t>40 – </a:t>
            </a:r>
            <a:r>
              <a:rPr lang="ru-RU" sz="2800" dirty="0" err="1" smtClean="0"/>
              <a:t>летию</a:t>
            </a:r>
            <a:r>
              <a:rPr lang="ru-RU" sz="2800" dirty="0" smtClean="0"/>
              <a:t> города посвящается</a:t>
            </a:r>
          </a:p>
          <a:p>
            <a:r>
              <a:rPr lang="ru-RU" sz="2400" dirty="0" smtClean="0"/>
              <a:t>                </a:t>
            </a:r>
          </a:p>
          <a:p>
            <a:endParaRPr lang="ru-RU" dirty="0" smtClean="0"/>
          </a:p>
          <a:p>
            <a:r>
              <a:rPr lang="ru-RU" sz="1900" dirty="0" smtClean="0"/>
              <a:t>Выполнил: ученик 2 в </a:t>
            </a:r>
            <a:r>
              <a:rPr lang="ru-RU" sz="1900" dirty="0" smtClean="0"/>
              <a:t>класса </a:t>
            </a:r>
            <a:endParaRPr lang="ru-RU" sz="1900" dirty="0" smtClean="0"/>
          </a:p>
          <a:p>
            <a:r>
              <a:rPr lang="ru-RU" sz="1900" dirty="0" smtClean="0"/>
              <a:t>МБОУ </a:t>
            </a:r>
            <a:r>
              <a:rPr lang="ru-RU" sz="1900" dirty="0" smtClean="0"/>
              <a:t>«СОШ №10»</a:t>
            </a:r>
            <a:endParaRPr lang="ru-RU" sz="1900" dirty="0" smtClean="0"/>
          </a:p>
          <a:p>
            <a:r>
              <a:rPr lang="ru-RU" sz="1900" dirty="0" err="1" smtClean="0"/>
              <a:t>Ратниченко</a:t>
            </a:r>
            <a:r>
              <a:rPr lang="ru-RU" sz="1900" dirty="0" smtClean="0"/>
              <a:t> </a:t>
            </a:r>
            <a:r>
              <a:rPr lang="ru-RU" sz="1900" dirty="0" smtClean="0"/>
              <a:t>Денис.</a:t>
            </a:r>
            <a:endParaRPr lang="ru-RU" sz="1900" dirty="0" smtClean="0"/>
          </a:p>
          <a:p>
            <a:r>
              <a:rPr lang="ru-RU" sz="1900" dirty="0" smtClean="0"/>
              <a:t>Руководитель: </a:t>
            </a:r>
            <a:r>
              <a:rPr lang="ru-RU" sz="1900" dirty="0" err="1" smtClean="0"/>
              <a:t>Л.В.Бизина</a:t>
            </a:r>
            <a:r>
              <a:rPr lang="ru-RU" sz="1900" dirty="0" smtClean="0"/>
              <a:t>, учитель</a:t>
            </a:r>
          </a:p>
          <a:p>
            <a:r>
              <a:rPr lang="ru-RU" sz="1900" dirty="0" smtClean="0"/>
              <a:t>начальных классов МБОУ «СОШ №10»</a:t>
            </a:r>
          </a:p>
          <a:p>
            <a:endParaRPr lang="ru-RU" sz="2800" dirty="0"/>
          </a:p>
        </p:txBody>
      </p:sp>
      <p:pic>
        <p:nvPicPr>
          <p:cNvPr id="4" name="Picture 3" descr="C:\Documents and Settings\Денис\Рабочий стол\ale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400358" cy="3357586"/>
          </a:xfrm>
          <a:prstGeom prst="rect">
            <a:avLst/>
          </a:prstGeom>
          <a:noFill/>
        </p:spPr>
      </p:pic>
      <p:pic>
        <p:nvPicPr>
          <p:cNvPr id="1026" name="Picture 2" descr="D:\Documents\фото технология\IMG_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6"/>
            <a:ext cx="342864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герб Нижневартовска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00107"/>
            <a:ext cx="6500858" cy="585789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Современный герб Нижневартовска утверждён Решением городской Думы No324 от 21 августа 1999 года. Авторская группа: С.Григорьев, </a:t>
            </a:r>
            <a:r>
              <a:rPr lang="ru-RU" dirty="0" err="1" smtClean="0"/>
              <a:t>К.Моченов</a:t>
            </a:r>
            <a:r>
              <a:rPr lang="ru-RU" dirty="0" smtClean="0"/>
              <a:t> (г.Нижневартовск). </a:t>
            </a:r>
          </a:p>
          <a:p>
            <a:pPr algn="just">
              <a:buNone/>
            </a:pPr>
            <a:r>
              <a:rPr lang="ru-RU" dirty="0" smtClean="0"/>
              <a:t>     «Узкий </a:t>
            </a:r>
            <a:r>
              <a:rPr lang="ru-RU" dirty="0"/>
              <a:t>золотой столб поднимается от основания герба к вершине и переходит в треугольное поле - символ богатства нашего края, на котором отражен основной вид деятельности человека в этом регионе - три капли нефти в разомкнутом снизу черном кольце. </a:t>
            </a:r>
            <a:r>
              <a:rPr lang="ru-RU" dirty="0" smtClean="0"/>
              <a:t>Слева </a:t>
            </a:r>
            <a:r>
              <a:rPr lang="ru-RU" dirty="0"/>
              <a:t>— серебряное трапециевидное поле — чистота, невинность, радость. На нем эмблема ели - вечнозеленого дерева, символизирующего вечность. </a:t>
            </a:r>
            <a:r>
              <a:rPr lang="ru-RU" dirty="0" smtClean="0"/>
              <a:t>Справа</a:t>
            </a:r>
            <a:r>
              <a:rPr lang="ru-RU" dirty="0"/>
              <a:t>, на голубом трапециевидном поле — эмблема рыб, это слава, которую несет река Обь, раскрывая богатство </a:t>
            </a:r>
            <a:r>
              <a:rPr lang="ru-RU" dirty="0" smtClean="0"/>
              <a:t>города»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town-nv.narod.ru/gerb_g_nizvartovsk.gif?rand=1515145478261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14314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Денис\Рабочий стол\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471" y="3071810"/>
            <a:ext cx="2463529" cy="164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43692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применяют герб.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572132" cy="6286544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3100" dirty="0" smtClean="0"/>
              <a:t>            </a:t>
            </a:r>
            <a:r>
              <a:rPr lang="ru-RU" sz="4500" dirty="0" smtClean="0"/>
              <a:t>Право </a:t>
            </a:r>
            <a:r>
              <a:rPr lang="ru-RU" sz="4500" dirty="0"/>
              <a:t>использования изображения герба города принадлежит органам местного самоуправления. Изображение герба города помещается на официальных бланках и печатях органов местного самоуправления, на бланках постановлений, распоряжений Администрации города, решений Думы города, Главы муниципального образования</a:t>
            </a:r>
            <a:r>
              <a:rPr lang="ru-RU" sz="4500" dirty="0" smtClean="0"/>
              <a:t>. </a:t>
            </a:r>
            <a:r>
              <a:rPr lang="ru-RU" sz="4500" dirty="0"/>
              <a:t>Изображение герба помещается:</a:t>
            </a:r>
          </a:p>
          <a:p>
            <a:pPr algn="just"/>
            <a:r>
              <a:rPr lang="ru-RU" sz="4500" dirty="0"/>
              <a:t>- на фасаде зданий органов местного самоуправления;</a:t>
            </a:r>
          </a:p>
          <a:p>
            <a:pPr algn="just"/>
            <a:r>
              <a:rPr lang="ru-RU" sz="4500" dirty="0"/>
              <a:t>- в рабочем кабинете Главы Администрации города;</a:t>
            </a:r>
          </a:p>
          <a:p>
            <a:pPr algn="just"/>
            <a:r>
              <a:rPr lang="ru-RU" sz="4500" dirty="0"/>
              <a:t>- в залах заседаний органов местного самоуправления;</a:t>
            </a:r>
          </a:p>
          <a:p>
            <a:pPr algn="just"/>
            <a:r>
              <a:rPr lang="ru-RU" sz="4500" dirty="0"/>
              <a:t>- в помещениях торжественной регистрации рождений и браков, вручения паспорта гражданина Российской Федерации;</a:t>
            </a:r>
          </a:p>
          <a:p>
            <a:pPr algn="just"/>
            <a:r>
              <a:rPr lang="ru-RU" sz="4500" dirty="0"/>
              <a:t>- в местах пересечения границ города;</a:t>
            </a:r>
          </a:p>
          <a:p>
            <a:pPr algn="just"/>
            <a:r>
              <a:rPr lang="ru-RU" sz="4500" dirty="0"/>
              <a:t>- на нагрудных знаках почетных граждан города Нижневартовска, на знаках отличия и различия, на документах, удостоверяющих заслуги граждан перед городом.</a:t>
            </a:r>
          </a:p>
          <a:p>
            <a:endParaRPr lang="ru-RU" sz="4500" dirty="0"/>
          </a:p>
          <a:p>
            <a:endParaRPr lang="ru-RU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9988"/>
            <a:ext cx="3429024" cy="336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Денис\Рабочий стол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3357554" cy="318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Денис\Рабочий стол\гер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681932" cy="3286124"/>
          </a:xfrm>
          <a:prstGeom prst="rect">
            <a:avLst/>
          </a:prstGeom>
          <a:noFill/>
        </p:spPr>
      </p:pic>
      <p:pic>
        <p:nvPicPr>
          <p:cNvPr id="3075" name="Picture 3" descr="C:\Documents and Settings\Денис\Рабочий стол\герб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722810" cy="3500462"/>
          </a:xfrm>
          <a:prstGeom prst="rect">
            <a:avLst/>
          </a:prstGeom>
          <a:noFill/>
        </p:spPr>
      </p:pic>
      <p:pic>
        <p:nvPicPr>
          <p:cNvPr id="3076" name="Picture 4" descr="C:\Documents and Settings\Денис\Рабочий стол\герб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071966" cy="4294048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14818"/>
            <a:ext cx="30003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86502" cy="14287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Символика и </a:t>
            </a:r>
            <a:br>
              <a:rPr lang="ru-RU" sz="3600" dirty="0" smtClean="0"/>
            </a:br>
            <a:r>
              <a:rPr lang="ru-RU" sz="3600" dirty="0" smtClean="0"/>
              <a:t>описание флага.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643702" cy="521497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Флаг </a:t>
            </a:r>
            <a:r>
              <a:rPr lang="ru-RU" sz="2800" dirty="0"/>
              <a:t>города </a:t>
            </a:r>
            <a:r>
              <a:rPr lang="ru-RU" sz="2800" dirty="0" smtClean="0"/>
              <a:t>Нижневартовска (утвержден решением Думы города от 25.09.2003 № 293</a:t>
            </a:r>
            <a:r>
              <a:rPr lang="ru-RU" sz="2400" dirty="0" smtClean="0"/>
              <a:t>) </a:t>
            </a:r>
            <a:r>
              <a:rPr lang="ru-RU" sz="2800" dirty="0" smtClean="0"/>
              <a:t> </a:t>
            </a:r>
            <a:r>
              <a:rPr lang="ru-RU" sz="2800" dirty="0"/>
              <a:t>по своему содержанию един и гармоничен. Символика флага упрощённо воспроизводит символику герба города.</a:t>
            </a:r>
          </a:p>
          <a:p>
            <a:pPr algn="just">
              <a:buNone/>
            </a:pPr>
            <a:r>
              <a:rPr lang="ru-RU" sz="2800" dirty="0" smtClean="0"/>
              <a:t>   Выбор </a:t>
            </a:r>
            <a:r>
              <a:rPr lang="ru-RU" sz="2800" dirty="0"/>
              <a:t>цветов флага обусловлен местными национально-региональными традициями.</a:t>
            </a:r>
          </a:p>
          <a:p>
            <a:pPr algn="just">
              <a:buNone/>
            </a:pPr>
            <a:r>
              <a:rPr lang="ru-RU" sz="2800" dirty="0" smtClean="0"/>
              <a:t>   Цвет </a:t>
            </a:r>
            <a:r>
              <a:rPr lang="ru-RU" sz="2800" dirty="0">
                <a:solidFill>
                  <a:srgbClr val="0070C0"/>
                </a:solidFill>
              </a:rPr>
              <a:t>синей</a:t>
            </a:r>
            <a:r>
              <a:rPr lang="ru-RU" sz="2800" dirty="0"/>
              <a:t> полосы флага — символ красоты, величия. Это и ярко-синее небо, и богатые водные ресурсы.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   Белая </a:t>
            </a:r>
            <a:r>
              <a:rPr lang="ru-RU" sz="2800" dirty="0"/>
              <a:t>полоса — символ снежных просторов, чистоты и мира.</a:t>
            </a:r>
          </a:p>
          <a:p>
            <a:pPr algn="just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Золотая</a:t>
            </a:r>
            <a:r>
              <a:rPr lang="ru-RU" sz="2800" dirty="0" smtClean="0"/>
              <a:t> </a:t>
            </a:r>
            <a:r>
              <a:rPr lang="ru-RU" sz="2800" dirty="0"/>
              <a:t>полоса между ними символизирует </a:t>
            </a:r>
            <a:r>
              <a:rPr lang="ru-RU" sz="2800" dirty="0" smtClean="0"/>
              <a:t>богатства </a:t>
            </a:r>
            <a:r>
              <a:rPr lang="ru-RU" sz="2800" dirty="0" err="1" smtClean="0">
                <a:hlinkClick r:id="rId3" tooltip="Самотлор"/>
              </a:rPr>
              <a:t>Самотлора</a:t>
            </a:r>
            <a:r>
              <a:rPr lang="ru-RU" sz="2800" dirty="0"/>
              <a:t>, к которым относятся крупные нефтяные месторождения, а также великодушные, открытые для всего прекрасного жители Нижневартовска.</a:t>
            </a:r>
          </a:p>
          <a:p>
            <a:endParaRPr lang="ru-RU" dirty="0"/>
          </a:p>
        </p:txBody>
      </p:sp>
      <p:pic>
        <p:nvPicPr>
          <p:cNvPr id="5" name="Рисунок 4" descr="Flag of Nizhnevartovsk (Khanty-Mansia).sv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Денис\Рабочий стол\nizhnevartovskflag-na-naberezhnoi-reki-ob-0001231651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66"/>
            <a:ext cx="2500298" cy="628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29312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символики.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000108"/>
            <a:ext cx="5500694" cy="571504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Флаг составлен на основании герба Нижневартовска по правилам, соответствующим традициям </a:t>
            </a:r>
            <a:r>
              <a:rPr lang="ru-RU" dirty="0" smtClean="0">
                <a:hlinkClick r:id="rId2" tooltip="Геральдика"/>
              </a:rPr>
              <a:t>геральдики</a:t>
            </a:r>
            <a:r>
              <a:rPr lang="ru-RU" dirty="0" smtClean="0"/>
              <a:t> и </a:t>
            </a:r>
            <a:r>
              <a:rPr lang="ru-RU" dirty="0" err="1" smtClean="0">
                <a:hlinkClick r:id="rId3" tooltip="Вексиллология"/>
              </a:rPr>
              <a:t>вексиллологии</a:t>
            </a:r>
            <a:r>
              <a:rPr lang="ru-RU" dirty="0" smtClean="0"/>
              <a:t>. Герб и флаг города являются официальными символами города Нижневартовска.</a:t>
            </a:r>
          </a:p>
          <a:p>
            <a:pPr algn="just">
              <a:buNone/>
            </a:pPr>
            <a:r>
              <a:rPr lang="ru-RU" dirty="0" smtClean="0"/>
              <a:t>   Целями учреждения и использования герба и флага города являются:</a:t>
            </a:r>
            <a:br>
              <a:rPr lang="ru-RU" dirty="0" smtClean="0"/>
            </a:br>
            <a:r>
              <a:rPr lang="ru-RU" dirty="0" smtClean="0"/>
              <a:t>— создание зримых символов целостности территории города, единства и взаимодействия населяющих его граждан;</a:t>
            </a:r>
            <a:br>
              <a:rPr lang="ru-RU" dirty="0" smtClean="0"/>
            </a:br>
            <a:r>
              <a:rPr lang="ru-RU" dirty="0" smtClean="0"/>
              <a:t>— воспитание у жителей города Нижневартовска гражданственности, патриотизма, уважения к национальным, культурным и духовным традициям.</a:t>
            </a:r>
          </a:p>
          <a:p>
            <a:endParaRPr lang="ru-RU" dirty="0"/>
          </a:p>
        </p:txBody>
      </p:sp>
      <p:pic>
        <p:nvPicPr>
          <p:cNvPr id="4098" name="Picture 2" descr="C:\Documents and Settings\Денис\Рабочий стол\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04"/>
            <a:ext cx="3571868" cy="2732480"/>
          </a:xfrm>
          <a:prstGeom prst="rect">
            <a:avLst/>
          </a:prstGeom>
          <a:noFill/>
        </p:spPr>
      </p:pic>
      <p:pic>
        <p:nvPicPr>
          <p:cNvPr id="4099" name="Picture 3" descr="C:\Documents and Settings\Денис\Рабочий стол\_84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923" y="3571876"/>
            <a:ext cx="35530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Ознакомление  одноклассников с историей создания символики нашего города.</a:t>
            </a:r>
            <a:endParaRPr lang="ru-RU" sz="3600" dirty="0"/>
          </a:p>
        </p:txBody>
      </p:sp>
      <p:pic>
        <p:nvPicPr>
          <p:cNvPr id="7170" name="Picture 2" descr="C:\Documents and Settings\Денис\Рабочий стол\1689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3924290" cy="314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Расширить  знания одноклассников  о том, как создавался наш город.</a:t>
            </a:r>
          </a:p>
          <a:p>
            <a:r>
              <a:rPr lang="ru-RU" sz="3200" dirty="0" smtClean="0"/>
              <a:t>Рассказать, что и почему  изображали  на гербах.</a:t>
            </a:r>
          </a:p>
          <a:p>
            <a:r>
              <a:rPr lang="ru-RU" sz="3200" dirty="0" smtClean="0"/>
              <a:t>Познакомить одноклассников со значением основных цветов флага Нижневартовска.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200" dirty="0" smtClean="0"/>
              <a:t>  9 марта  нашему городу исполнится 40 лет. Я стал читать об истории нашего города и узнал, что герб  Нижневартовска   в течение 7-лет(с 1992 по 1999 год)  4 раза менялся. Мне стало интересно, что брали за основу художники, когда проектировали герб нашего города и кто является авторами современного герба Нижневартовска.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42942"/>
          </a:xfrm>
        </p:spPr>
        <p:txBody>
          <a:bodyPr/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нижневартовск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566994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Это город окружного значения, расположен на правом берегу реки Оби, в среднем ее течении, в 800 километрах от города Тюмень и в 400 километрах от города Ханты-Мансийск. На востоке Нижневартовск граничит с Красноярским краем, на юге- с Томской областью.</a:t>
            </a:r>
            <a:endParaRPr lang="ru-RU" sz="3200" dirty="0"/>
          </a:p>
        </p:txBody>
      </p:sp>
      <p:pic>
        <p:nvPicPr>
          <p:cNvPr id="5122" name="Picture 2" descr="C:\Documents and Settings\Денис\Рабочий стол\x_724d72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2968748" cy="2143140"/>
          </a:xfrm>
          <a:prstGeom prst="rect">
            <a:avLst/>
          </a:prstGeom>
          <a:noFill/>
        </p:spPr>
      </p:pic>
      <p:pic>
        <p:nvPicPr>
          <p:cNvPr id="5123" name="Picture 3" descr="C:\Documents and Settings\Денис\Рабочий стол\86210dfbc1bb8c384ea14c9fc67e72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48005"/>
            <a:ext cx="2857496" cy="380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6072230" cy="6715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Нижневартовск — второй по размеру город округа, один из немногих российских региональных городов, превосходящих административный центр своего субъекта федерации (Ханты-Мансийск) как по численности населения, так и по промышленному потенциалу.</a:t>
            </a:r>
          </a:p>
          <a:p>
            <a:pPr algn="just"/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Населения более 250 тысяч человек.  Среди горожан – представители 400 наций и народностей.</a:t>
            </a:r>
            <a:endParaRPr lang="ru-RU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642918"/>
            <a:ext cx="32146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 descr="C:\Documents and Settings\Денис\Рабочий стол\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1" y="3500439"/>
            <a:ext cx="321467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Истории  нашего города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00089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Мне  стало интересна история  нашего города. И я решил рассказать своим одноклассникам о том,   как строился  наш город .</a:t>
            </a:r>
          </a:p>
          <a:p>
            <a:pPr>
              <a:buNone/>
            </a:pPr>
            <a:r>
              <a:rPr lang="ru-RU" dirty="0" smtClean="0"/>
              <a:t>       В 1909 году была основана пристань </a:t>
            </a:r>
            <a:r>
              <a:rPr lang="ru-RU" dirty="0" err="1" smtClean="0"/>
              <a:t>Нижневартовская</a:t>
            </a:r>
            <a:r>
              <a:rPr lang="ru-RU" dirty="0" smtClean="0"/>
              <a:t>, возле неё возникло село. </a:t>
            </a:r>
          </a:p>
          <a:p>
            <a:pPr>
              <a:buNone/>
            </a:pPr>
            <a:r>
              <a:rPr lang="ru-RU" dirty="0" smtClean="0"/>
              <a:t>   20 мая 1965 года возле озера </a:t>
            </a:r>
            <a:r>
              <a:rPr lang="ru-RU" dirty="0" err="1" smtClean="0"/>
              <a:t>Самотлор</a:t>
            </a:r>
            <a:r>
              <a:rPr lang="ru-RU" dirty="0" smtClean="0"/>
              <a:t> близ посёлка </a:t>
            </a:r>
            <a:r>
              <a:rPr lang="ru-RU" dirty="0" err="1" smtClean="0"/>
              <a:t>Нижневартовского</a:t>
            </a:r>
            <a:r>
              <a:rPr lang="ru-RU" dirty="0" smtClean="0"/>
              <a:t> была пробурена первая разведочная скважина,</a:t>
            </a:r>
          </a:p>
          <a:p>
            <a:pPr>
              <a:buNone/>
            </a:pPr>
            <a:r>
              <a:rPr lang="ru-RU" dirty="0" smtClean="0"/>
              <a:t>   давшая 29 мая нефтяной фонтан.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2 </a:t>
            </a:r>
            <a:r>
              <a:rPr lang="ru-RU" dirty="0"/>
              <a:t>апреля </a:t>
            </a:r>
            <a:r>
              <a:rPr lang="ru-RU" dirty="0" smtClean="0"/>
              <a:t>1969 года </a:t>
            </a:r>
            <a:r>
              <a:rPr lang="ru-RU" dirty="0"/>
              <a:t>на </a:t>
            </a:r>
            <a:r>
              <a:rPr lang="ru-RU" dirty="0" err="1"/>
              <a:t>Самотлорском</a:t>
            </a:r>
            <a:r>
              <a:rPr lang="ru-RU" dirty="0"/>
              <a:t> месторождении началась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промышленная </a:t>
            </a:r>
            <a:r>
              <a:rPr lang="ru-RU" dirty="0"/>
              <a:t>нефтедобыча, что подстегнуло развитие Нижневартовска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2008 год — Нижневартовск получает диплом за участие в конкурсе «Самый благоустроенный город Югры».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8194" name="Picture 2" descr="C:\Documents and Settings\Денис\Рабочий стол\0234516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4"/>
            <a:ext cx="3143240" cy="3286148"/>
          </a:xfrm>
          <a:prstGeom prst="rect">
            <a:avLst/>
          </a:prstGeom>
          <a:noFill/>
        </p:spPr>
      </p:pic>
      <p:pic>
        <p:nvPicPr>
          <p:cNvPr id="2051" name="Picture 3" descr="C:\Documents and Settings\Денис\Рабочий стол\ale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2001814" cy="2800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5143536" cy="680068"/>
          </a:xfrm>
        </p:spPr>
        <p:txBody>
          <a:bodyPr/>
          <a:lstStyle/>
          <a:p>
            <a:r>
              <a:rPr lang="ru-RU" dirty="0" smtClean="0"/>
              <a:t>Описания гербов.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92961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 smtClean="0"/>
              <a:t>     Известен </a:t>
            </a:r>
            <a:r>
              <a:rPr lang="ru-RU" dirty="0"/>
              <a:t>проект герба Нижневартовска, составленный в 1992 </a:t>
            </a:r>
            <a:r>
              <a:rPr lang="ru-RU" dirty="0" smtClean="0"/>
              <a:t>году.</a:t>
            </a:r>
          </a:p>
          <a:p>
            <a:pPr algn="just">
              <a:buNone/>
            </a:pPr>
            <a:r>
              <a:rPr lang="ru-RU" dirty="0" smtClean="0"/>
              <a:t>   «…В </a:t>
            </a:r>
            <a:r>
              <a:rPr lang="ru-RU" dirty="0"/>
              <a:t>верхней части элементы герба Тобольска, в нижней части на зеленом поле три голубые волны и черный круг, на котором </a:t>
            </a:r>
            <a:r>
              <a:rPr lang="ru-RU" dirty="0" smtClean="0"/>
              <a:t>контур буровой вышки»</a:t>
            </a:r>
            <a:endParaRPr lang="ru-RU" dirty="0"/>
          </a:p>
        </p:txBody>
      </p:sp>
      <p:pic>
        <p:nvPicPr>
          <p:cNvPr id="7" name="Рисунок 6" descr="http://n-vartovsk.info/img/niz_var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786190"/>
            <a:ext cx="3714776" cy="150019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85852" y="2571744"/>
            <a:ext cx="707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90053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071546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«…В верхней части щита в червленом поле золотая нефтяная вышка. Дугой справа -  серебряная </a:t>
            </a:r>
            <a:r>
              <a:rPr lang="ru-RU" sz="2400" dirty="0" err="1" smtClean="0"/>
              <a:t>полушестерня</a:t>
            </a:r>
            <a:r>
              <a:rPr lang="ru-RU" sz="2400" dirty="0" smtClean="0"/>
              <a:t>; </a:t>
            </a:r>
            <a:r>
              <a:rPr lang="ru-RU" sz="2400" dirty="0"/>
              <a:t>в нижней - в лазоревом </a:t>
            </a:r>
            <a:r>
              <a:rPr lang="ru-RU" sz="2400" dirty="0" smtClean="0"/>
              <a:t>поле -  </a:t>
            </a:r>
            <a:r>
              <a:rPr lang="ru-RU" sz="2400" dirty="0"/>
              <a:t>серебряный якорь, сопровождаемый </a:t>
            </a:r>
            <a:r>
              <a:rPr lang="ru-RU" sz="2400" dirty="0" smtClean="0"/>
              <a:t>справа вверху </a:t>
            </a:r>
            <a:r>
              <a:rPr lang="ru-RU" sz="2400" dirty="0"/>
              <a:t>золотой кельмой</a:t>
            </a:r>
            <a:r>
              <a:rPr lang="ru-RU" sz="2400" dirty="0" smtClean="0"/>
              <a:t>. Щит скошен узкой серебряной перевязью слева направо»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50057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71472" y="357166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http://n-vartovsk.info/img/niz_var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2214578" cy="2786082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966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00034" y="50006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Рисунок 133" descr="http://n-vartovsk.info/img/niz_var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71918"/>
            <a:ext cx="1928826" cy="278608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857620" y="542926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Еще </a:t>
            </a:r>
            <a:r>
              <a:rPr lang="ru-RU" sz="2400" dirty="0"/>
              <a:t>один советский проект герба Нижневартовска.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14290"/>
            <a:ext cx="827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Варианты гербов нашего города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846</TotalTime>
  <Words>697</Words>
  <Application>Microsoft Office PowerPoint</Application>
  <PresentationFormat>Экран (4:3)</PresentationFormat>
  <Paragraphs>69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исследовательский проект «Краеведение» Символика нашего города.  Взгляд из прошлого в настоящее…</vt:lpstr>
      <vt:lpstr>Цель проекта:</vt:lpstr>
      <vt:lpstr>задачи проекта.</vt:lpstr>
      <vt:lpstr>Проблема:</vt:lpstr>
      <vt:lpstr>Город нижневартовск</vt:lpstr>
      <vt:lpstr>Слайд 6</vt:lpstr>
      <vt:lpstr>  из Истории  нашего города .  </vt:lpstr>
      <vt:lpstr>Описания гербов.</vt:lpstr>
      <vt:lpstr> </vt:lpstr>
      <vt:lpstr>Современный герб Нижневартовска</vt:lpstr>
      <vt:lpstr>Где применяют герб.</vt:lpstr>
      <vt:lpstr>Слайд 12</vt:lpstr>
      <vt:lpstr>Символика и  описание флага.</vt:lpstr>
      <vt:lpstr>Описание символики.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</dc:title>
  <dc:creator>Admin</dc:creator>
  <cp:lastModifiedBy>Uchitel</cp:lastModifiedBy>
  <cp:revision>110</cp:revision>
  <dcterms:created xsi:type="dcterms:W3CDTF">2012-02-02T05:31:43Z</dcterms:created>
  <dcterms:modified xsi:type="dcterms:W3CDTF">2012-02-08T08:41:05Z</dcterms:modified>
</cp:coreProperties>
</file>