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D7740-A9D3-4DF6-A700-17B07ED8192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19E5-16A0-431E-B333-AF9E2210B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90102-52d34405bc6163b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4" cy="63222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8a296460bc67a512f7a610af288e6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285728"/>
            <a:ext cx="8582459" cy="607223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lib_gallery-222203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77756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40105012859-9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8643966" cy="486299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98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stol.com.ua-137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0283" y="1428737"/>
            <a:ext cx="8128057" cy="45720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S-Rozhdeniem-Iisusa-KHrista-svjazany-chudesnye-i-neobychnye-sobyt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0475_1585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28794" y="357166"/>
            <a:ext cx="5000660" cy="62508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gdestvoXristovo-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214290"/>
            <a:ext cx="4684663" cy="65008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7-013-Volkhvy-uvideli-vossijavshuju-v-nebe-novuju-neobyknovenno-jarkuju-zvezd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52"/>
            <a:ext cx="6357982" cy="63579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2014-04-20T19:14:32Z</dcterms:created>
  <dcterms:modified xsi:type="dcterms:W3CDTF">2014-04-24T17:50:59Z</dcterms:modified>
</cp:coreProperties>
</file>