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68294E3-F270-47A4-9A0C-CAB9E69FA675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F2C5C4F-5627-4517-A957-CFE74B4C3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94E3-F270-47A4-9A0C-CAB9E69FA675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C5C4F-5627-4517-A957-CFE74B4C3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94E3-F270-47A4-9A0C-CAB9E69FA675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C5C4F-5627-4517-A957-CFE74B4C3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68294E3-F270-47A4-9A0C-CAB9E69FA675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C5C4F-5627-4517-A957-CFE74B4C3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68294E3-F270-47A4-9A0C-CAB9E69FA675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F2C5C4F-5627-4517-A957-CFE74B4C3A9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68294E3-F270-47A4-9A0C-CAB9E69FA675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F2C5C4F-5627-4517-A957-CFE74B4C3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68294E3-F270-47A4-9A0C-CAB9E69FA675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F2C5C4F-5627-4517-A957-CFE74B4C3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94E3-F270-47A4-9A0C-CAB9E69FA675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C5C4F-5627-4517-A957-CFE74B4C3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68294E3-F270-47A4-9A0C-CAB9E69FA675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F2C5C4F-5627-4517-A957-CFE74B4C3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68294E3-F270-47A4-9A0C-CAB9E69FA675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F2C5C4F-5627-4517-A957-CFE74B4C3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68294E3-F270-47A4-9A0C-CAB9E69FA675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F2C5C4F-5627-4517-A957-CFE74B4C3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68294E3-F270-47A4-9A0C-CAB9E69FA675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F2C5C4F-5627-4517-A957-CFE74B4C3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Занятие 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882775"/>
            <a:ext cx="8229600" cy="4572000"/>
          </a:xfrm>
        </p:spPr>
        <p:txBody>
          <a:bodyPr>
            <a:normAutofit/>
          </a:bodyPr>
          <a:lstStyle/>
          <a:p>
            <a:pPr algn="ctr"/>
            <a:r>
              <a:rPr lang="ru-RU" sz="8000" dirty="0" smtClean="0"/>
              <a:t>МОЛОДЦЫ!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Documents and Settings\Юлия\Мои документы\Мои результаты сканировани\2012-10 (окт)\сканирование0011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1822" b="1822"/>
          <a:stretch>
            <a:fillRect/>
          </a:stretch>
        </p:blipFill>
        <p:spPr bwMode="auto"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:\Documents and Settings\Юлия\Мои документы\Мои результаты сканировани\2012-10 (окт)\Копия сканирование00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0042"/>
            <a:ext cx="8072494" cy="59293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Documents and Settings\Юлия\Рабочий стол\деревья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419" r="419"/>
          <a:stretch>
            <a:fillRect/>
          </a:stretch>
        </p:blipFill>
        <p:spPr bwMode="auto">
          <a:xfrm>
            <a:off x="1138237" y="373966"/>
            <a:ext cx="7333488" cy="61983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C:\Documents and Settings\Юлия\Local Settings\Temporary Internet Files\Content.Word\листья.jpg"/>
          <p:cNvPicPr>
            <a:picLocks noGrp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43504" y="428625"/>
            <a:ext cx="3571900" cy="566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Содержимое 6" descr="C:\Documents and Settings\Юлия\Local Settings\Temporary Internet Files\Content.Word\листья.jpg"/>
          <p:cNvPicPr>
            <a:picLocks noGrp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57158" y="428625"/>
            <a:ext cx="3643338" cy="566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Юлия\Рабочий стол\берёз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857232"/>
            <a:ext cx="2857520" cy="207170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52" name="Picture 4" descr="C:\Documents and Settings\Юлия\Рабочий стол\ду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571480"/>
            <a:ext cx="1462091" cy="221457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53" name="Picture 5" descr="C:\Documents and Settings\Юлия\Рабочий стол\кашта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3500438"/>
            <a:ext cx="2143140" cy="23574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54" name="Picture 6" descr="C:\Documents and Settings\Юлия\Рабочий стол\клён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3857628"/>
            <a:ext cx="1809754" cy="20002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4000504"/>
            <a:ext cx="2357454" cy="18573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7686" y="1214422"/>
            <a:ext cx="1428750" cy="14287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C:\Documents and Settings\Юлия\Рабочий стол\1.jpg"/>
          <p:cNvPicPr>
            <a:picLocks noGrp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28728" y="571480"/>
            <a:ext cx="628654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C:\Documents and Settings\Юлия\Мои документы\Мои результаты сканировани\2012-10 (окт)\сканирование0075.jpg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214554"/>
            <a:ext cx="7786687" cy="25717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C:\Documents and Settings\Юлия\Рабочий стол\2.jpg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57166"/>
            <a:ext cx="5857875" cy="61436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42</TotalTime>
  <Words>4</Words>
  <Application>Microsoft Office PowerPoint</Application>
  <PresentationFormat>Экран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Яркая</vt:lpstr>
      <vt:lpstr>Занятие 2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2</dc:title>
  <dc:creator>Юлия</dc:creator>
  <cp:lastModifiedBy>Юлия</cp:lastModifiedBy>
  <cp:revision>7</cp:revision>
  <dcterms:created xsi:type="dcterms:W3CDTF">2012-10-11T14:48:56Z</dcterms:created>
  <dcterms:modified xsi:type="dcterms:W3CDTF">2012-10-11T15:32:34Z</dcterms:modified>
</cp:coreProperties>
</file>