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FB8DC-3A40-475C-921A-91D75CF917E1}" type="datetimeFigureOut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953BC-694C-4660-8BE1-C61B48169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07480-F612-4D55-928D-B4C8877BB6EE}" type="datetimeFigureOut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4C2EF-042F-43DB-8E5B-89D5C7EA2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7D0AF-E928-4685-BA5C-E29679F5FACC}" type="datetimeFigureOut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21FE3-5388-47BE-8BA5-BD4FB348A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EB54F-0980-41F3-B4E9-4F7559854939}" type="datetimeFigureOut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438D2-9A8C-4919-9DB2-DEE2F6BC1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8D725-5906-47DA-B959-9E539C3667D2}" type="datetimeFigureOut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C2E00-3A08-41A7-9A4D-B67922CF1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0EC8A-21DC-4CC7-AE6A-CDEFAFFE7541}" type="datetimeFigureOut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067D5-D7CB-430B-B98E-D437466AF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85612-77B9-4079-A0C0-6CEB024AF975}" type="datetimeFigureOut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274A2-8844-44F2-92E6-205531C3D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BEAE9-1E23-46B9-8165-9DA3388C8B80}" type="datetimeFigureOut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195EC-F23C-43D1-95C0-7D417F8C3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90781-0F22-4A3A-9EAD-F23F18AACA0F}" type="datetimeFigureOut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D4080-9480-4F94-BB5B-AA699E774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93FC6-CF89-4839-B0A2-698E911FF7E5}" type="datetimeFigureOut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3D895-7B0C-4194-A955-CAE53A3DF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AABF7-3F9C-47A0-8222-BC4BB1259CE0}" type="datetimeFigureOut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09724-6F25-4D91-9453-F74C732FE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5B7221-993F-4559-9933-8F9A6BAEA94E}" type="datetimeFigureOut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1AE629-A9AB-438E-AB4C-7BC6E1B68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428728" y="214290"/>
            <a:ext cx="6715172" cy="10001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43116"/>
            <a:ext cx="8929718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Лесные тайны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90800" y="5638815"/>
            <a:ext cx="3857652" cy="114298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>
              <a:solidFill>
                <a:srgbClr val="FFFFFF"/>
              </a:solidFill>
              <a:cs typeface="Arial" charset="0"/>
            </a:endParaRPr>
          </a:p>
          <a:p>
            <a:pPr algn="ctr"/>
            <a:r>
              <a:rPr lang="ru-RU" sz="1600" b="1">
                <a:solidFill>
                  <a:srgbClr val="FFFFFF"/>
                </a:solidFill>
                <a:cs typeface="Arial" charset="0"/>
              </a:rPr>
              <a:t>2014г.</a:t>
            </a:r>
          </a:p>
        </p:txBody>
      </p:sp>
      <p:pic>
        <p:nvPicPr>
          <p:cNvPr id="13321" name="Picture 2" descr="http://cs3-1.4pda.to/31443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875" y="585787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сведения 8">
            <a:hlinkClick r:id="" action="ppaction://hlinkshowjump?jump=lastslide" highlightClick="1"/>
          </p:cNvPr>
          <p:cNvSpPr/>
          <p:nvPr/>
        </p:nvSpPr>
        <p:spPr>
          <a:xfrm>
            <a:off x="285720" y="6072206"/>
            <a:ext cx="571504" cy="571504"/>
          </a:xfrm>
          <a:prstGeom prst="actionButtonInformati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68" name="Picture 4" descr="http://goldina-myclas.ucoz.ru/graffiti/risunok1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14290"/>
            <a:ext cx="828649" cy="1049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14313" y="142875"/>
            <a:ext cx="8715375" cy="6572250"/>
          </a:xfrm>
          <a:prstGeom prst="roundRect">
            <a:avLst/>
          </a:prstGeom>
          <a:solidFill>
            <a:schemeClr val="bg1">
              <a:alpha val="74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14414" y="357166"/>
            <a:ext cx="6715172" cy="10001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Какой гриб ты не положишь в корзину?</a:t>
            </a:r>
            <a:endParaRPr lang="ru-RU" sz="3200" b="1" dirty="0"/>
          </a:p>
        </p:txBody>
      </p:sp>
      <p:sp>
        <p:nvSpPr>
          <p:cNvPr id="12" name="Скругленный прямоугольник 11">
            <a:hlinkClick r:id="" action="ppaction://noaction">
              <a:snd r:embed="rId2" name="wind.wav"/>
            </a:hlinkClick>
          </p:cNvPr>
          <p:cNvSpPr/>
          <p:nvPr/>
        </p:nvSpPr>
        <p:spPr>
          <a:xfrm>
            <a:off x="6500826" y="3429000"/>
            <a:ext cx="2214578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лисички</a:t>
            </a:r>
            <a:endParaRPr lang="ru-RU" sz="3200" b="1" dirty="0"/>
          </a:p>
        </p:txBody>
      </p:sp>
      <p:sp>
        <p:nvSpPr>
          <p:cNvPr id="13" name="Скругленный прямоугольник 12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6500826" y="2000240"/>
            <a:ext cx="2214578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мухомор</a:t>
            </a:r>
            <a:endParaRPr lang="ru-RU" sz="3200" b="1" dirty="0"/>
          </a:p>
        </p:txBody>
      </p:sp>
      <p:sp>
        <p:nvSpPr>
          <p:cNvPr id="14" name="Скругленный прямоугольник 13">
            <a:hlinkClick r:id="" action="ppaction://noaction">
              <a:snd r:embed="rId2" name="wind.wav"/>
            </a:hlinkClick>
          </p:cNvPr>
          <p:cNvSpPr/>
          <p:nvPr/>
        </p:nvSpPr>
        <p:spPr>
          <a:xfrm>
            <a:off x="6500826" y="4857760"/>
            <a:ext cx="2214578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опята</a:t>
            </a:r>
            <a:endParaRPr lang="ru-RU" sz="3200" b="1" dirty="0"/>
          </a:p>
        </p:txBody>
      </p:sp>
      <p:pic>
        <p:nvPicPr>
          <p:cNvPr id="22542" name="Рисунок 17" descr="992302484-1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17145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14313" y="142875"/>
            <a:ext cx="8715375" cy="6572250"/>
          </a:xfrm>
          <a:prstGeom prst="roundRect">
            <a:avLst/>
          </a:prstGeom>
          <a:solidFill>
            <a:schemeClr val="bg1">
              <a:alpha val="74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14414" y="357166"/>
            <a:ext cx="6715172" cy="10001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Из древесины какого дерева делают спички?</a:t>
            </a:r>
          </a:p>
        </p:txBody>
      </p:sp>
      <p:sp>
        <p:nvSpPr>
          <p:cNvPr id="12" name="Скругленный прямоугольник 11">
            <a:hlinkClick r:id="" action="ppaction://noaction">
              <a:snd r:embed="rId2" name="wind.wav"/>
            </a:hlinkClick>
          </p:cNvPr>
          <p:cNvSpPr/>
          <p:nvPr/>
        </p:nvSpPr>
        <p:spPr>
          <a:xfrm>
            <a:off x="6500826" y="3429000"/>
            <a:ext cx="2214578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берёза</a:t>
            </a:r>
            <a:endParaRPr lang="ru-RU" sz="3200" b="1" dirty="0"/>
          </a:p>
        </p:txBody>
      </p:sp>
      <p:sp>
        <p:nvSpPr>
          <p:cNvPr id="13" name="Скругленный прямоугольник 12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6500826" y="4857760"/>
            <a:ext cx="2214578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осина</a:t>
            </a:r>
            <a:endParaRPr lang="ru-RU" sz="3200" b="1" dirty="0"/>
          </a:p>
        </p:txBody>
      </p:sp>
      <p:sp>
        <p:nvSpPr>
          <p:cNvPr id="14" name="Скругленный прямоугольник 13">
            <a:hlinkClick r:id="" action="ppaction://noaction">
              <a:snd r:embed="rId2" name="wind.wav"/>
            </a:hlinkClick>
          </p:cNvPr>
          <p:cNvSpPr/>
          <p:nvPr/>
        </p:nvSpPr>
        <p:spPr>
          <a:xfrm>
            <a:off x="6500826" y="2000240"/>
            <a:ext cx="2214578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дуб</a:t>
            </a:r>
            <a:endParaRPr lang="ru-RU" sz="3200" b="1" dirty="0"/>
          </a:p>
        </p:txBody>
      </p:sp>
      <p:pic>
        <p:nvPicPr>
          <p:cNvPr id="23566" name="Рисунок 8" descr="992302484-1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1643063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14313" y="142875"/>
            <a:ext cx="8715375" cy="6572250"/>
          </a:xfrm>
          <a:prstGeom prst="roundRect">
            <a:avLst/>
          </a:prstGeom>
          <a:solidFill>
            <a:schemeClr val="bg1">
              <a:alpha val="74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14414" y="357166"/>
            <a:ext cx="6715172" cy="10001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Какое из этих животных обитает в лесу?</a:t>
            </a:r>
            <a:endParaRPr lang="ru-RU" sz="3200" b="1" dirty="0"/>
          </a:p>
        </p:txBody>
      </p:sp>
      <p:sp>
        <p:nvSpPr>
          <p:cNvPr id="12" name="Скругленный прямоугольник 11">
            <a:hlinkClick r:id="" action="ppaction://noaction">
              <a:snd r:embed="rId2" name="wind.wav"/>
            </a:hlinkClick>
          </p:cNvPr>
          <p:cNvSpPr/>
          <p:nvPr/>
        </p:nvSpPr>
        <p:spPr>
          <a:xfrm>
            <a:off x="6572264" y="4786322"/>
            <a:ext cx="2214578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сайгак</a:t>
            </a:r>
            <a:endParaRPr lang="ru-RU" sz="3200" b="1" dirty="0"/>
          </a:p>
        </p:txBody>
      </p:sp>
      <p:sp>
        <p:nvSpPr>
          <p:cNvPr id="13" name="Скругленный прямоугольник 12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6500826" y="3429000"/>
            <a:ext cx="2214578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лисица</a:t>
            </a:r>
            <a:endParaRPr lang="ru-RU" sz="3200" b="1" dirty="0"/>
          </a:p>
        </p:txBody>
      </p:sp>
      <p:sp>
        <p:nvSpPr>
          <p:cNvPr id="14" name="Скругленный прямоугольник 13">
            <a:hlinkClick r:id="" action="ppaction://noaction">
              <a:snd r:embed="rId2" name="wind.wav"/>
            </a:hlinkClick>
          </p:cNvPr>
          <p:cNvSpPr/>
          <p:nvPr/>
        </p:nvSpPr>
        <p:spPr>
          <a:xfrm>
            <a:off x="6500826" y="2000240"/>
            <a:ext cx="2214578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черепаха</a:t>
            </a:r>
            <a:endParaRPr lang="ru-RU" sz="3200" b="1" dirty="0"/>
          </a:p>
        </p:txBody>
      </p:sp>
      <p:pic>
        <p:nvPicPr>
          <p:cNvPr id="24590" name="Рисунок 8" descr="992302484-1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1643063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14313" y="142875"/>
            <a:ext cx="8715375" cy="6572250"/>
          </a:xfrm>
          <a:prstGeom prst="roundRect">
            <a:avLst/>
          </a:prstGeom>
          <a:solidFill>
            <a:schemeClr val="bg1">
              <a:alpha val="74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14414" y="357166"/>
            <a:ext cx="6715172" cy="10001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Береста – это кора…</a:t>
            </a:r>
            <a:endParaRPr lang="ru-RU" sz="3200" b="1" dirty="0"/>
          </a:p>
        </p:txBody>
      </p:sp>
      <p:sp>
        <p:nvSpPr>
          <p:cNvPr id="12" name="Скругленный прямоугольник 11">
            <a:hlinkClick r:id="" action="ppaction://noaction">
              <a:snd r:embed="rId2" name="wind.wav"/>
            </a:hlinkClick>
          </p:cNvPr>
          <p:cNvSpPr/>
          <p:nvPr/>
        </p:nvSpPr>
        <p:spPr>
          <a:xfrm>
            <a:off x="6572264" y="4786322"/>
            <a:ext cx="2214578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дуба</a:t>
            </a:r>
            <a:endParaRPr lang="ru-RU" sz="3200" b="1" dirty="0"/>
          </a:p>
        </p:txBody>
      </p:sp>
      <p:sp>
        <p:nvSpPr>
          <p:cNvPr id="13" name="Скругленный прямоугольник 12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6500826" y="3429000"/>
            <a:ext cx="2214578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берёзы</a:t>
            </a:r>
            <a:endParaRPr lang="ru-RU" sz="3200" b="1" dirty="0"/>
          </a:p>
        </p:txBody>
      </p:sp>
      <p:sp>
        <p:nvSpPr>
          <p:cNvPr id="14" name="Скругленный прямоугольник 13">
            <a:hlinkClick r:id="" action="ppaction://noaction">
              <a:snd r:embed="rId2" name="wind.wav"/>
            </a:hlinkClick>
          </p:cNvPr>
          <p:cNvSpPr/>
          <p:nvPr/>
        </p:nvSpPr>
        <p:spPr>
          <a:xfrm>
            <a:off x="6500826" y="2000240"/>
            <a:ext cx="2214578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ели</a:t>
            </a:r>
            <a:endParaRPr lang="ru-RU" sz="3200" b="1" dirty="0"/>
          </a:p>
        </p:txBody>
      </p:sp>
      <p:pic>
        <p:nvPicPr>
          <p:cNvPr id="25614" name="Рисунок 10" descr="992302484-1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1643063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79388" y="0"/>
            <a:ext cx="8715375" cy="6572250"/>
          </a:xfrm>
          <a:prstGeom prst="roundRect">
            <a:avLst/>
          </a:prstGeom>
          <a:solidFill>
            <a:schemeClr val="bg1">
              <a:alpha val="74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14414" y="357166"/>
            <a:ext cx="6715172" cy="10001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Если муравьи закрывают ходы в муравейнике, это...</a:t>
            </a:r>
            <a:endParaRPr lang="ru-RU" sz="3200" b="1" dirty="0"/>
          </a:p>
        </p:txBody>
      </p:sp>
      <p:sp>
        <p:nvSpPr>
          <p:cNvPr id="12" name="Скругленный прямоугольник 11">
            <a:hlinkClick r:id="" action="ppaction://noaction">
              <a:snd r:embed="rId2" name="wind.wav"/>
            </a:hlinkClick>
          </p:cNvPr>
          <p:cNvSpPr/>
          <p:nvPr/>
        </p:nvSpPr>
        <p:spPr>
          <a:xfrm>
            <a:off x="6500826" y="3429000"/>
            <a:ext cx="2214578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к жаре</a:t>
            </a:r>
            <a:endParaRPr lang="ru-RU" sz="3200" b="1" dirty="0"/>
          </a:p>
        </p:txBody>
      </p:sp>
      <p:sp>
        <p:nvSpPr>
          <p:cNvPr id="13" name="Скругленный прямоугольник 12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6500826" y="4857760"/>
            <a:ext cx="2214578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к дождю</a:t>
            </a:r>
            <a:endParaRPr lang="ru-RU" sz="3200" b="1" dirty="0"/>
          </a:p>
        </p:txBody>
      </p:sp>
      <p:sp>
        <p:nvSpPr>
          <p:cNvPr id="14" name="Скругленный прямоугольник 13">
            <a:hlinkClick r:id="" action="ppaction://noaction">
              <a:snd r:embed="rId2" name="wind.wav"/>
            </a:hlinkClick>
          </p:cNvPr>
          <p:cNvSpPr/>
          <p:nvPr/>
        </p:nvSpPr>
        <p:spPr>
          <a:xfrm>
            <a:off x="6500826" y="2000240"/>
            <a:ext cx="2214578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к зиме  </a:t>
            </a:r>
            <a:endParaRPr lang="ru-RU" sz="3200" b="1" dirty="0"/>
          </a:p>
        </p:txBody>
      </p:sp>
      <p:pic>
        <p:nvPicPr>
          <p:cNvPr id="26638" name="Рисунок 8" descr="992302484-1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1643063"/>
            <a:ext cx="581025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85750" y="142875"/>
            <a:ext cx="8715375" cy="6572250"/>
          </a:xfrm>
          <a:prstGeom prst="roundRect">
            <a:avLst/>
          </a:prstGeom>
          <a:solidFill>
            <a:schemeClr val="bg1">
              <a:alpha val="74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38" y="500063"/>
            <a:ext cx="1841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63" y="642938"/>
            <a:ext cx="4376737" cy="4432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Лес богатство и краса!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Береги свои леса.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Много леса - не губи,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Мало леса - береги,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Нету леса - посади.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Наш призыв для всей планеты: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«Берегите Землю эту!».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Мы кричим всему народу: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«Надо всем беречь природу».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Коль беречь ее не будем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Сами мы себя погубим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7" name="Picture 2" descr="http://hostpic.ru/images/2196161394_62_709_ArtFile_ru.jpg"/>
          <p:cNvPicPr>
            <a:picLocks noChangeAspect="1" noChangeArrowheads="1"/>
          </p:cNvPicPr>
          <p:nvPr/>
        </p:nvPicPr>
        <p:blipFill>
          <a:blip r:embed="rId2"/>
          <a:srcRect l="21496" r="21495" b="6452"/>
          <a:stretch>
            <a:fillRect/>
          </a:stretch>
        </p:blipFill>
        <p:spPr bwMode="auto">
          <a:xfrm>
            <a:off x="4643438" y="1714488"/>
            <a:ext cx="3857652" cy="47605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Управляющая кнопка: домой 9">
            <a:hlinkClick r:id="" action="ppaction://hlinkshowjump?jump=endshow" highlightClick="1"/>
          </p:cNvPr>
          <p:cNvSpPr/>
          <p:nvPr/>
        </p:nvSpPr>
        <p:spPr>
          <a:xfrm>
            <a:off x="8215338" y="5857892"/>
            <a:ext cx="685226" cy="828102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14313" y="142875"/>
            <a:ext cx="8715375" cy="6572250"/>
          </a:xfrm>
          <a:prstGeom prst="roundRect">
            <a:avLst/>
          </a:prstGeom>
          <a:solidFill>
            <a:schemeClr val="bg1">
              <a:alpha val="74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Лесной колдун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В лесу под зеленою кроной,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Дарующей тень и прохладу,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Присядет колдун незнакомый,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Вздохнет с бесконечной усладой…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От трудных дорог отдыхая,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Он очи немного прикроет,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И лес, колдуна понимая,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Листок потихоньку уронит.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И лес тишиною поддержит,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Раздумья узнав потайные,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Луч солнца на тропке забрезжит…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И капли по кроне шальные!!!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4338" name="Picture 2" descr="http://cs3-1.4pda.to/31443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875" y="585787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14313" y="142875"/>
            <a:ext cx="8715375" cy="6572250"/>
          </a:xfrm>
          <a:prstGeom prst="roundRect">
            <a:avLst/>
          </a:prstGeom>
          <a:solidFill>
            <a:schemeClr val="bg1">
              <a:alpha val="74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А после колдун улыбнется,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Привстанет… И вдруг повсеместно,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По лесу уже раздается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Звук птичьего хора-оркестра!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Под трели прекрасные леса,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Которыми он переполнен,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Волшебник лесной сквозь завесу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Пойдет, новых сил преисполнен…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И был ли колдун настоящим?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У леса секретов немало…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Опушка в дурмане пьянящем,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Веками те тайны скрывала…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5362" name="Picture 2" descr="http://cs3-1.4pda.to/31443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875" y="585787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14313" y="142875"/>
            <a:ext cx="8715375" cy="6572250"/>
          </a:xfrm>
          <a:prstGeom prst="roundRect">
            <a:avLst/>
          </a:prstGeom>
          <a:solidFill>
            <a:schemeClr val="bg1">
              <a:alpha val="74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6386" name="Picture 2" descr="http://cs3-1.4pda.to/31443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875" y="585787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71500" y="428625"/>
            <a:ext cx="4500563" cy="2928938"/>
          </a:xfrm>
          <a:prstGeom prst="wedgeRoundRectCallou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noFill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625" y="642938"/>
            <a:ext cx="4835525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Дорогие друзья леса!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Если вам удастся правильно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ответить на все мои вопросы,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то перед вами откроется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красочная лесная поляна. </a:t>
            </a:r>
          </a:p>
        </p:txBody>
      </p:sp>
      <p:pic>
        <p:nvPicPr>
          <p:cNvPr id="13314" name="Picture 2" descr="http://hostpic.ru/images/2196161394_62_709_ArtFile_ru.jpg"/>
          <p:cNvPicPr>
            <a:picLocks noChangeAspect="1" noChangeArrowheads="1"/>
          </p:cNvPicPr>
          <p:nvPr/>
        </p:nvPicPr>
        <p:blipFill>
          <a:blip r:embed="rId3"/>
          <a:srcRect l="21496" r="21495" b="6452"/>
          <a:stretch>
            <a:fillRect/>
          </a:stretch>
        </p:blipFill>
        <p:spPr bwMode="auto">
          <a:xfrm>
            <a:off x="4643438" y="1714488"/>
            <a:ext cx="3857652" cy="47605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14313" y="142875"/>
            <a:ext cx="8715375" cy="6572250"/>
          </a:xfrm>
          <a:prstGeom prst="roundRect">
            <a:avLst/>
          </a:prstGeom>
          <a:solidFill>
            <a:schemeClr val="bg1">
              <a:alpha val="74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7410" name="Picture 2" descr="D:\Доки\Desktop\9923024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57162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214414" y="357166"/>
            <a:ext cx="6715172" cy="10001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Какое дерево не растёт в лесу?</a:t>
            </a:r>
            <a:endParaRPr lang="ru-RU" sz="3200" b="1" dirty="0"/>
          </a:p>
        </p:txBody>
      </p:sp>
      <p:sp>
        <p:nvSpPr>
          <p:cNvPr id="12" name="Скругленный прямоугольник 11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6429388" y="1928802"/>
            <a:ext cx="2214578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дуб</a:t>
            </a:r>
            <a:endParaRPr lang="ru-RU" sz="3200" b="1" dirty="0"/>
          </a:p>
        </p:txBody>
      </p:sp>
      <p:sp>
        <p:nvSpPr>
          <p:cNvPr id="13" name="Скругленный прямоугольник 12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6500826" y="3429000"/>
            <a:ext cx="2214578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тополь</a:t>
            </a:r>
            <a:endParaRPr lang="ru-RU" sz="3200" b="1" dirty="0"/>
          </a:p>
        </p:txBody>
      </p:sp>
      <p:sp>
        <p:nvSpPr>
          <p:cNvPr id="14" name="Скругленный прямоугольник 13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6500826" y="4857760"/>
            <a:ext cx="2214578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берёза</a:t>
            </a:r>
            <a:endParaRPr lang="ru-RU" sz="3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14313" y="142875"/>
            <a:ext cx="8715375" cy="6572250"/>
          </a:xfrm>
          <a:prstGeom prst="roundRect">
            <a:avLst/>
          </a:prstGeom>
          <a:solidFill>
            <a:schemeClr val="bg1">
              <a:alpha val="74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14414" y="357166"/>
            <a:ext cx="6715172" cy="10001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Ветки на деревьях длиннее с…</a:t>
            </a:r>
            <a:endParaRPr lang="ru-RU" sz="3200" b="1" dirty="0"/>
          </a:p>
        </p:txBody>
      </p:sp>
      <p:sp>
        <p:nvSpPr>
          <p:cNvPr id="12" name="Скругленный прямоугольник 11">
            <a:hlinkClick r:id="" action="ppaction://noaction">
              <a:snd r:embed="rId2" name="wind.wav"/>
            </a:hlinkClick>
          </p:cNvPr>
          <p:cNvSpPr/>
          <p:nvPr/>
        </p:nvSpPr>
        <p:spPr>
          <a:xfrm>
            <a:off x="6500826" y="3357562"/>
            <a:ext cx="2214578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севера</a:t>
            </a:r>
            <a:endParaRPr lang="ru-RU" sz="3200" b="1" dirty="0"/>
          </a:p>
        </p:txBody>
      </p:sp>
      <p:sp>
        <p:nvSpPr>
          <p:cNvPr id="13" name="Скругленный прямоугольник 12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6500826" y="1928802"/>
            <a:ext cx="2214578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юга</a:t>
            </a:r>
            <a:endParaRPr lang="ru-RU" sz="3200" b="1" dirty="0"/>
          </a:p>
        </p:txBody>
      </p:sp>
      <p:sp>
        <p:nvSpPr>
          <p:cNvPr id="14" name="Скругленный прямоугольник 13">
            <a:hlinkClick r:id="" action="ppaction://noaction">
              <a:snd r:embed="rId2" name="wind.wav"/>
            </a:hlinkClick>
          </p:cNvPr>
          <p:cNvSpPr/>
          <p:nvPr/>
        </p:nvSpPr>
        <p:spPr>
          <a:xfrm>
            <a:off x="6500826" y="4857760"/>
            <a:ext cx="2214578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запада</a:t>
            </a:r>
            <a:endParaRPr lang="ru-RU" sz="3200" b="1" dirty="0"/>
          </a:p>
        </p:txBody>
      </p:sp>
      <p:pic>
        <p:nvPicPr>
          <p:cNvPr id="18446" name="Рисунок 8" descr="992302484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1643063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14313" y="142875"/>
            <a:ext cx="8715375" cy="6572250"/>
          </a:xfrm>
          <a:prstGeom prst="roundRect">
            <a:avLst/>
          </a:prstGeom>
          <a:solidFill>
            <a:schemeClr val="bg1">
              <a:alpha val="74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14414" y="357166"/>
            <a:ext cx="6715172" cy="10001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Какую птицу называют лесным доктором?</a:t>
            </a:r>
            <a:endParaRPr lang="ru-RU" sz="3200" b="1" dirty="0"/>
          </a:p>
        </p:txBody>
      </p:sp>
      <p:sp>
        <p:nvSpPr>
          <p:cNvPr id="12" name="Скругленный прямоугольник 11">
            <a:hlinkClick r:id="" action="ppaction://noaction">
              <a:snd r:embed="rId2" name="wind.wav"/>
            </a:hlinkClick>
          </p:cNvPr>
          <p:cNvSpPr/>
          <p:nvPr/>
        </p:nvSpPr>
        <p:spPr>
          <a:xfrm>
            <a:off x="6500826" y="3429000"/>
            <a:ext cx="2214578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кукушку</a:t>
            </a:r>
            <a:endParaRPr lang="ru-RU" sz="3200" b="1" dirty="0"/>
          </a:p>
        </p:txBody>
      </p:sp>
      <p:sp>
        <p:nvSpPr>
          <p:cNvPr id="13" name="Скругленный прямоугольник 12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6500826" y="4857760"/>
            <a:ext cx="2214578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дятла</a:t>
            </a:r>
            <a:endParaRPr lang="ru-RU" sz="3200" b="1" dirty="0"/>
          </a:p>
        </p:txBody>
      </p:sp>
      <p:sp>
        <p:nvSpPr>
          <p:cNvPr id="14" name="Скругленный прямоугольник 13">
            <a:hlinkClick r:id="" action="ppaction://noaction">
              <a:snd r:embed="rId2" name="wind.wav"/>
            </a:hlinkClick>
          </p:cNvPr>
          <p:cNvSpPr/>
          <p:nvPr/>
        </p:nvSpPr>
        <p:spPr>
          <a:xfrm>
            <a:off x="6500826" y="2000240"/>
            <a:ext cx="2214578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снегиря</a:t>
            </a:r>
            <a:endParaRPr lang="ru-RU" sz="3200" b="1" dirty="0"/>
          </a:p>
        </p:txBody>
      </p:sp>
      <p:pic>
        <p:nvPicPr>
          <p:cNvPr id="19470" name="Рисунок 10" descr="992302484-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17145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14313" y="142875"/>
            <a:ext cx="8715375" cy="6572250"/>
          </a:xfrm>
          <a:prstGeom prst="roundRect">
            <a:avLst/>
          </a:prstGeom>
          <a:solidFill>
            <a:schemeClr val="bg1">
              <a:alpha val="74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14414" y="357166"/>
            <a:ext cx="6715172" cy="10001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В хвойном лесу растёт…</a:t>
            </a:r>
            <a:endParaRPr lang="ru-RU" sz="3200" b="1" dirty="0"/>
          </a:p>
        </p:txBody>
      </p:sp>
      <p:sp>
        <p:nvSpPr>
          <p:cNvPr id="12" name="Скругленный прямоугольник 11">
            <a:hlinkClick r:id="" action="ppaction://noaction">
              <a:snd r:embed="rId2" name="wind.wav"/>
            </a:hlinkClick>
          </p:cNvPr>
          <p:cNvSpPr/>
          <p:nvPr/>
        </p:nvSpPr>
        <p:spPr>
          <a:xfrm>
            <a:off x="6500826" y="5214950"/>
            <a:ext cx="2214578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ива</a:t>
            </a:r>
            <a:endParaRPr lang="ru-RU" sz="3200" b="1" dirty="0"/>
          </a:p>
        </p:txBody>
      </p:sp>
      <p:sp>
        <p:nvSpPr>
          <p:cNvPr id="13" name="Скругленный прямоугольник 12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6500826" y="3643314"/>
            <a:ext cx="2214578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сосна</a:t>
            </a:r>
            <a:endParaRPr lang="ru-RU" sz="3200" b="1" dirty="0"/>
          </a:p>
        </p:txBody>
      </p:sp>
      <p:sp>
        <p:nvSpPr>
          <p:cNvPr id="14" name="Скругленный прямоугольник 13">
            <a:hlinkClick r:id="" action="ppaction://noaction">
              <a:snd r:embed="rId2" name="wind.wav"/>
            </a:hlinkClick>
          </p:cNvPr>
          <p:cNvSpPr/>
          <p:nvPr/>
        </p:nvSpPr>
        <p:spPr>
          <a:xfrm>
            <a:off x="6500826" y="2000240"/>
            <a:ext cx="2214578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берёза</a:t>
            </a:r>
            <a:endParaRPr lang="ru-RU" sz="3200" b="1" dirty="0"/>
          </a:p>
        </p:txBody>
      </p:sp>
      <p:pic>
        <p:nvPicPr>
          <p:cNvPr id="20494" name="Рисунок 14" descr="992302484-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1571625"/>
            <a:ext cx="581025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14313" y="142875"/>
            <a:ext cx="8715375" cy="6572250"/>
          </a:xfrm>
          <a:prstGeom prst="roundRect">
            <a:avLst/>
          </a:prstGeom>
          <a:solidFill>
            <a:schemeClr val="bg1">
              <a:alpha val="74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14414" y="357166"/>
            <a:ext cx="6715172" cy="10001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Какая лесная птица подкладывает яйца в чужие гнёзда?</a:t>
            </a:r>
            <a:endParaRPr lang="ru-RU" sz="3200" b="1" dirty="0"/>
          </a:p>
        </p:txBody>
      </p:sp>
      <p:sp>
        <p:nvSpPr>
          <p:cNvPr id="12" name="Скругленный прямоугольник 11">
            <a:hlinkClick r:id="" action="ppaction://noaction">
              <a:snd r:embed="rId2" name="wind.wav"/>
            </a:hlinkClick>
          </p:cNvPr>
          <p:cNvSpPr/>
          <p:nvPr/>
        </p:nvSpPr>
        <p:spPr>
          <a:xfrm>
            <a:off x="6500826" y="3429000"/>
            <a:ext cx="2214578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клёст</a:t>
            </a:r>
            <a:endParaRPr lang="ru-RU" sz="3200" b="1" dirty="0"/>
          </a:p>
        </p:txBody>
      </p:sp>
      <p:sp>
        <p:nvSpPr>
          <p:cNvPr id="13" name="Скругленный прямоугольник 12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6500826" y="4857760"/>
            <a:ext cx="2214578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кукушка</a:t>
            </a:r>
            <a:endParaRPr lang="ru-RU" sz="3200" b="1" dirty="0"/>
          </a:p>
        </p:txBody>
      </p:sp>
      <p:sp>
        <p:nvSpPr>
          <p:cNvPr id="14" name="Скругленный прямоугольник 13">
            <a:hlinkClick r:id="" action="ppaction://noaction">
              <a:snd r:embed="rId2" name="wind.wav"/>
            </a:hlinkClick>
          </p:cNvPr>
          <p:cNvSpPr/>
          <p:nvPr/>
        </p:nvSpPr>
        <p:spPr>
          <a:xfrm>
            <a:off x="6500826" y="2000240"/>
            <a:ext cx="2214578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глухарь</a:t>
            </a:r>
            <a:endParaRPr lang="ru-RU" sz="3200" b="1" dirty="0"/>
          </a:p>
        </p:txBody>
      </p:sp>
      <p:pic>
        <p:nvPicPr>
          <p:cNvPr id="21518" name="Рисунок 15" descr="992302484-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1697038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250</Words>
  <Application>Microsoft Office PowerPoint</Application>
  <PresentationFormat>Экран (4:3)</PresentationFormat>
  <Paragraphs>130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Лесные тайны</dc:title>
  <dc:creator>User</dc:creator>
  <cp:lastModifiedBy>Анна</cp:lastModifiedBy>
  <cp:revision>26</cp:revision>
  <dcterms:created xsi:type="dcterms:W3CDTF">2014-08-31T06:30:01Z</dcterms:created>
  <dcterms:modified xsi:type="dcterms:W3CDTF">2014-09-13T12:24:52Z</dcterms:modified>
</cp:coreProperties>
</file>