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85999E-0B2E-4F60-95CF-4A22831168FC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BB6676-9165-4732-BB52-FF6B327DE6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gion.wplus.net/guide/abbr.shtml#OA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egion.wplus.net/guide/air/t/il76.shtml" TargetMode="External"/><Relationship Id="rId5" Type="http://schemas.openxmlformats.org/officeDocument/2006/relationships/hyperlink" Target="http://legion.wplus.net/guide/abbr.shtml#VDV" TargetMode="External"/><Relationship Id="rId4" Type="http://schemas.openxmlformats.org/officeDocument/2006/relationships/hyperlink" Target="http://legion.wplus.net/guide/army/ta/bmd3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533523"/>
          </a:xfrm>
        </p:spPr>
        <p:txBody>
          <a:bodyPr/>
          <a:lstStyle/>
          <a:p>
            <a:pPr algn="ctr"/>
            <a:r>
              <a:rPr lang="ru-RU" b="0" i="1" dirty="0" smtClean="0">
                <a:solidFill>
                  <a:srgbClr val="92D050"/>
                </a:solidFill>
              </a:rPr>
              <a:t>Современное Оружие</a:t>
            </a:r>
            <a:endParaRPr lang="ru-RU" b="0" i="1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92D050"/>
                </a:solidFill>
              </a:rPr>
              <a:t>России</a:t>
            </a:r>
            <a:endParaRPr lang="ru-RU" sz="5400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s25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4038600" cy="302895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214290"/>
            <a:ext cx="4357718" cy="628654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начале 90-х годов </a:t>
            </a:r>
            <a:r>
              <a:rPr lang="ru-RU" dirty="0" smtClean="0">
                <a:hlinkClick r:id="rId3"/>
              </a:rPr>
              <a:t>ОАО</a:t>
            </a:r>
            <a:r>
              <a:rPr lang="ru-RU" dirty="0" smtClean="0"/>
              <a:t> «Волгоградский тракторный завод» (</a:t>
            </a:r>
            <a:r>
              <a:rPr lang="ru-RU" dirty="0" err="1" smtClean="0"/>
              <a:t>ВгТЗ</a:t>
            </a:r>
            <a:r>
              <a:rPr lang="ru-RU" dirty="0" smtClean="0"/>
              <a:t>) на удлиненной базе боевой машины десанта </a:t>
            </a:r>
            <a:r>
              <a:rPr lang="ru-RU" b="1" dirty="0" smtClean="0">
                <a:hlinkClick r:id="rId4"/>
              </a:rPr>
              <a:t>БМД-3</a:t>
            </a:r>
            <a:r>
              <a:rPr lang="ru-RU" dirty="0" smtClean="0"/>
              <a:t> была создана самоходная противотанковая пушка </a:t>
            </a:r>
            <a:r>
              <a:rPr lang="ru-RU" b="1" dirty="0" smtClean="0"/>
              <a:t>2С25</a:t>
            </a:r>
            <a:r>
              <a:rPr lang="ru-RU" dirty="0" smtClean="0"/>
              <a:t> (</a:t>
            </a:r>
            <a:r>
              <a:rPr lang="ru-RU" b="1" dirty="0" smtClean="0"/>
              <a:t>«Объект 952»</a:t>
            </a:r>
            <a:r>
              <a:rPr lang="ru-RU" dirty="0" smtClean="0"/>
              <a:t>). Артиллерийскую часть для этой машины разработали в Екатеринбурге специалисты артиллерийского завода №9, производящего как танковые пушки, так и артиллерийские системы калибра до 152 мм. Хотя первоначально самоходка предназначалась для российских </a:t>
            </a:r>
            <a:r>
              <a:rPr lang="ru-RU" dirty="0" smtClean="0">
                <a:hlinkClick r:id="rId5"/>
              </a:rPr>
              <a:t>ВДВ</a:t>
            </a:r>
            <a:r>
              <a:rPr lang="ru-RU" dirty="0" smtClean="0"/>
              <a:t> — она рассчитана на парашютное десантирование с экипажем на борту из военно-транспортного самолета </a:t>
            </a:r>
            <a:r>
              <a:rPr lang="ru-RU" b="1" dirty="0" smtClean="0">
                <a:hlinkClick r:id="rId6"/>
              </a:rPr>
              <a:t>Ил-76</a:t>
            </a:r>
            <a:r>
              <a:rPr lang="ru-RU" dirty="0" smtClean="0"/>
              <a:t>, - в настоящее время ее предлагают также морской пехоте с целью оказания противотанковой и огневой поддержки во время проведения десантных операций.</a:t>
            </a:r>
          </a:p>
          <a:p>
            <a:r>
              <a:rPr lang="ru-RU" dirty="0" smtClean="0"/>
              <a:t>В передней части корпуса самоходки расположено отделение управления, боевое отделение с башней занимает среднюю часть машины, в ее корме находится моторно-трансмиссионное отделение. В походном положении командир машины сидит справа от механика-водителя, а наводчик — слева. Каждый член экипажа располагает встроенными в крышу наблюдательными приборами с дневным и ночным каналами. Комбинированный прицел командира стабилизирован в двух плоскостях и совмещен с лазерным прицелом для наведения 125-мм снарядов по лазерному лучу. Прицел наводчика стабилизирован в вертикальной плоскости и включает в себя лазерный дальномер, который обеспечивает баллистический вычислитель постоянно меняющимися данными о цели.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2С25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btr90-2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71612"/>
            <a:ext cx="3714776" cy="2143140"/>
          </a:xfrm>
        </p:spPr>
      </p:pic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БТР-90</a:t>
            </a:r>
            <a:endParaRPr lang="ru-RU" dirty="0"/>
          </a:p>
        </p:txBody>
      </p:sp>
      <p:pic>
        <p:nvPicPr>
          <p:cNvPr id="25" name="Содержимое 24" descr="btr90-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472" y="3786190"/>
            <a:ext cx="3714776" cy="1857388"/>
          </a:xfrm>
        </p:spPr>
      </p:pic>
      <p:sp>
        <p:nvSpPr>
          <p:cNvPr id="27" name="Прямоугольник 26"/>
          <p:cNvSpPr/>
          <p:nvPr/>
        </p:nvSpPr>
        <p:spPr>
          <a:xfrm>
            <a:off x="4429124" y="571480"/>
            <a:ext cx="4572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err="1" smtClean="0"/>
              <a:t>Истор</a:t>
            </a:r>
            <a:r>
              <a:rPr lang="ru-RU" sz="1200" dirty="0" err="1" smtClean="0"/>
              <a:t>так</a:t>
            </a:r>
            <a:r>
              <a:rPr lang="ru-RU" sz="1200" dirty="0" smtClean="0"/>
              <a:t> и была бы покрыта мраком, если бы не дотошные журналисты. При выяснении обстоятельств стало известно, что кроме экспериментальных машин было еще изготовлено пять (!) БТР-90 для... кремлевского полка президентской охраны, которых тогда курировал генерал Александр Коржаков. Вот только пять ли машин было сделано? Может быть, пять попало в полк, а остальные...</a:t>
            </a:r>
          </a:p>
          <a:p>
            <a:r>
              <a:rPr lang="ru-RU" sz="1200" dirty="0" smtClean="0"/>
              <a:t>Скандала с трофейным БТР-90 не получилось. Спецслужбы пресекли его на корню, скрыв захваченную боевую машину. Лучший друг генерала Коржакова президент России Борис Николаевич Ельцин мог только    пожурить своего верного оруженосца за промашку и погрозить пальчиком: больше так не делай. Генерал, понимая, что возмездие может нагрянуть, прикрылся бронежилетом депутатской неприкосновенности и ждет давности лет.</a:t>
            </a:r>
          </a:p>
          <a:p>
            <a:r>
              <a:rPr lang="ru-RU" sz="1200" dirty="0" smtClean="0"/>
              <a:t>А между тем военные теоретики с упорством гнут свое. Сравнивая вторую чеченскую войну с действиями американцев в "Буре в пустыни", приходят к огорчительному выводу. Наши военные не хуже западных владеют военным искусством, но вооружение,  техника слабы и неэффективны. Поэтому армия и обречена на большие потери. Военные вынуждены признать, что слабость оружия компенсируется самоотверженностью и героизмом солдат.</a:t>
            </a:r>
          </a:p>
          <a:p>
            <a:r>
              <a:rPr lang="ru-RU" sz="1200" dirty="0" smtClean="0"/>
              <a:t>Участники одной из научно-практических конференций, состоявшихся в Министерстве обороны, обобщая боевой опыт в Чечне, констатировали:</a:t>
            </a:r>
          </a:p>
          <a:p>
            <a:r>
              <a:rPr lang="ru-RU" sz="1200" dirty="0" err="1" smtClean="0"/>
              <a:t>ия</a:t>
            </a:r>
            <a:endParaRPr lang="ru-RU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928662" y="142852"/>
            <a:ext cx="716280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ПАК ФА</a:t>
            </a:r>
            <a:endParaRPr lang="ru-RU" sz="2400" dirty="0"/>
          </a:p>
        </p:txBody>
      </p:sp>
      <p:pic>
        <p:nvPicPr>
          <p:cNvPr id="8" name="Рисунок 7" descr="t50-5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005" b="9005"/>
          <a:stretch>
            <a:fillRect/>
          </a:stretch>
        </p:blipFill>
        <p:spPr>
          <a:xfrm>
            <a:off x="285720" y="500042"/>
            <a:ext cx="8686800" cy="288184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00438"/>
            <a:ext cx="8075432" cy="642942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в Комсомольске-на-Амуре состоялся первый полет опытного авиационного комплекса пятого поколения. Самолет пилотировал заслуженный летчик-испытатель Российской Федерации Сергей Богдан. Опытный образец ПАК ФА провел в воздухе 47 минут и совершил посадку на взлетно-посадочной полосе заводского аэродрома.</a:t>
            </a:r>
            <a:br>
              <a:rPr lang="ru-RU" sz="1600" dirty="0" smtClean="0"/>
            </a:br>
            <a:r>
              <a:rPr lang="ru-RU" sz="1600" dirty="0" smtClean="0"/>
              <a:t>Полет прошел успешно, в полном соответствии с полетным заданием. «В ходе полета мы провели первичную оценку управляемости самолета, работы двигателя и основных систем, самолет произвел штатную уборку и выпуск шасси. Самолет хорошо показал себя на всех этапах намеченной нами летной программы. Им легко и комфортно управлять», - отметил Сергей Богдан.</a:t>
            </a:r>
            <a:br>
              <a:rPr lang="ru-RU" sz="1600" dirty="0" smtClean="0"/>
            </a:br>
            <a:r>
              <a:rPr lang="ru-RU" sz="1600" dirty="0" smtClean="0"/>
              <a:t>По сравнению с истребителями предыдущих поколений, ПАК ФА обладает рядом уникальных особенностей, сочетая в себе функции ударного самолета и истребителя.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btr90-1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7358114" cy="392909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i="1" dirty="0" smtClean="0"/>
              <a:t>БТР-90</a:t>
            </a:r>
            <a:endParaRPr lang="ru-RU" b="0" i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1663700" y="285728"/>
            <a:ext cx="7480300" cy="45720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Охотничий самозарядный карабин &quot;Сайга-М3 EXP-01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52"/>
            <a:ext cx="6191250" cy="2286000"/>
          </a:xfrm>
          <a:prstGeom prst="rect">
            <a:avLst/>
          </a:prstGeom>
          <a:noFill/>
        </p:spPr>
      </p:pic>
      <p:pic>
        <p:nvPicPr>
          <p:cNvPr id="11" name="Рисунок 10" descr="825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00240"/>
            <a:ext cx="6191250" cy="3724275"/>
          </a:xfrm>
          <a:prstGeom prst="rect">
            <a:avLst/>
          </a:prstGeom>
        </p:spPr>
      </p:pic>
      <p:pic>
        <p:nvPicPr>
          <p:cNvPr id="12" name="Рисунок 11" descr="921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3357562"/>
            <a:ext cx="3500430" cy="2757487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27436995_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3214690" cy="1928826"/>
          </a:xfrm>
          <a:prstGeom prst="rect">
            <a:avLst/>
          </a:prstGeom>
        </p:spPr>
      </p:pic>
      <p:pic>
        <p:nvPicPr>
          <p:cNvPr id="3" name="Рисунок 2" descr="1228042033_panz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88152">
            <a:off x="4793007" y="1908396"/>
            <a:ext cx="3927263" cy="1928826"/>
          </a:xfrm>
          <a:prstGeom prst="rect">
            <a:avLst/>
          </a:prstGeom>
        </p:spPr>
      </p:pic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429132"/>
            <a:ext cx="5238750" cy="134302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42860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УАЗ-469 — </a:t>
            </a:r>
            <a:r>
              <a:rPr lang="ru-RU" dirty="0" err="1"/>
              <a:t>полноприводный</a:t>
            </a:r>
            <a:r>
              <a:rPr lang="ru-RU" dirty="0"/>
              <a:t> джип (4х4, AWD) уникальной проходимости, который выпускается на автомобильном заводе в городе Ульяновск. Этот внедорожник использовался еще в Советской Армии, а также в армиях союзных государств и на ближнем востоке. Серийный выпуск УАЗ-469 начат в 1973: в 2008 году УАЗ отметил 35-ти летний юбилей. Под индексом «469» УАЗ выпускался до 1985 года. УАЗ-469 был разработан для перевозки груза, людей и </a:t>
            </a:r>
            <a:r>
              <a:rPr lang="ru-RU" dirty="0" err="1"/>
              <a:t>буксировски</a:t>
            </a:r>
            <a:r>
              <a:rPr lang="ru-RU" dirty="0"/>
              <a:t> трейлеров/прицепов на всех типах дорог, а зачастую и там, где дорог просто нет.</a:t>
            </a:r>
          </a:p>
        </p:txBody>
      </p:sp>
      <p:pic>
        <p:nvPicPr>
          <p:cNvPr id="3" name="Рисунок 2" descr="1262180918_tunin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18"/>
            <a:ext cx="4257675" cy="40005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16915458_1117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85860"/>
            <a:ext cx="4143404" cy="41434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285860"/>
            <a:ext cx="4038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Россия в ответ на размещение США третьего позиционного района противоракетной обороны (ПРО) в Восточной Европе может реализовать программу по созданию орбитальных баллистических ракет, считает бывший начальник Главного штаба Ракетных войск стратегического назначения (РВСН) РФ, вице-президент Академии проблем безопасности, обороны и правопорядка, генерал-полковник Виктор </a:t>
            </a:r>
            <a:r>
              <a:rPr lang="ru-RU" dirty="0" err="1" smtClean="0"/>
              <a:t>Есин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По его словам, в ответ на действия США по размещению элементов ПРО в Восточной Европе Россия может предпринять технические и военные меры.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483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Современное Оружие</vt:lpstr>
      <vt:lpstr>2С25</vt:lpstr>
      <vt:lpstr>БТР-90</vt:lpstr>
      <vt:lpstr>в Комсомольске-на-Амуре состоялся первый полет опытного авиационного комплекса пятого поколения. Самолет пилотировал заслуженный летчик-испытатель Российской Федерации Сергей Богдан. Опытный образец ПАК ФА провел в воздухе 47 минут и совершил посадку на взлетно-посадочной полосе заводского аэродрома. Полет прошел успешно, в полном соответствии с полетным заданием. «В ходе полета мы провели первичную оценку управляемости самолета, работы двигателя и основных систем, самолет произвел штатную уборку и выпуск шасси. Самолет хорошо показал себя на всех этапах намеченной нами летной программы. Им легко и комфортно управлять», - отметил Сергей Богдан. По сравнению с истребителями предыдущих поколений, ПАК ФА обладает рядом уникальных особенностей, сочетая в себе функции ударного самолета и истребителя.  </vt:lpstr>
      <vt:lpstr>БТР-90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Оружие</dc:title>
  <dc:creator>Admin</dc:creator>
  <cp:lastModifiedBy>Admin</cp:lastModifiedBy>
  <cp:revision>5</cp:revision>
  <dcterms:created xsi:type="dcterms:W3CDTF">2010-02-01T14:00:34Z</dcterms:created>
  <dcterms:modified xsi:type="dcterms:W3CDTF">2010-02-01T14:41:54Z</dcterms:modified>
</cp:coreProperties>
</file>