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2/2/2010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Современное оружие России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38200" y="16002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"Скат" - ударный боевой беспилотный летательный аппарат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1600200"/>
            <a:ext cx="39624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Предусматривается постройка летающей лаборатории-демонстратора для отработки технологий ББЛА. Его планируется испытать как в пилотируемом, так и беспилотном вариантах. В ходе испытаний летающей лаборатории будет проведена окончательная доводка и демонстрация всех технологий ББЛА, включая применение оружия. </a:t>
            </a:r>
          </a:p>
          <a:p>
            <a:endParaRPr lang="ru-RU" sz="1100" dirty="0" smtClean="0"/>
          </a:p>
          <a:p>
            <a:r>
              <a:rPr lang="ru-RU" sz="1100" dirty="0" err="1" smtClean="0"/>
              <a:t>Cиловая</a:t>
            </a:r>
            <a:r>
              <a:rPr lang="ru-RU" sz="1100" dirty="0" smtClean="0"/>
              <a:t> установка нового ББЛА разрабатывается специалистами фирмы "Климов" на базе </a:t>
            </a:r>
            <a:r>
              <a:rPr lang="ru-RU" sz="1100" dirty="0" err="1" smtClean="0"/>
              <a:t>бесфорсажной</a:t>
            </a:r>
            <a:r>
              <a:rPr lang="ru-RU" sz="1100" dirty="0" smtClean="0"/>
              <a:t> модификации турбореактивного двигателя РД-33". Двигатель тягой около 5000 кгс позволит "Скату" развивать скорость более 800 км/ч у земли и нести боевую нагрузку до 2 т. Практический потолок "Ската" - более 12 тыс. м, дальность полета - до 4 тыс. км". В арсенале ББЛА будут две ракеты класса "воздух - поверхность" или противорадиолокационные ракеты. Аппарат также будет способен применять две КАБ калибра 250 и 500 кг. </a:t>
            </a:r>
          </a:p>
          <a:p>
            <a:endParaRPr lang="ru-RU" sz="1100" dirty="0" smtClean="0"/>
          </a:p>
          <a:p>
            <a:r>
              <a:rPr lang="ru-RU" sz="1100" dirty="0" smtClean="0"/>
              <a:t>Дальнейшая программа работ предусматривает постройку и испытания прототипа ББЛА "Скат" с полным набором боевых функций. </a:t>
            </a:r>
          </a:p>
          <a:p>
            <a:endParaRPr lang="ru-RU" sz="1100" dirty="0" smtClean="0"/>
          </a:p>
          <a:p>
            <a:r>
              <a:rPr lang="ru-RU" sz="1100" dirty="0" smtClean="0"/>
              <a:t>Не исключено, что дальнейшая разработка ББЛА может принять интернациональный характер, в случае интереса к этому проекту со стороны зарубежных стран.</a:t>
            </a:r>
            <a:endParaRPr lang="ru-RU" sz="1100" dirty="0"/>
          </a:p>
        </p:txBody>
      </p:sp>
    </p:spTree>
  </p:cSld>
  <p:clrMapOvr>
    <a:masterClrMapping/>
  </p:clrMapOvr>
  <p:transition advTm="3641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57200"/>
            <a:ext cx="3933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410200" y="0"/>
            <a:ext cx="3283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Бронетранспортер БТР 40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04801"/>
            <a:ext cx="464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ТАКТИКО-ТЕХНИЧЕСКИЕ</a:t>
            </a:r>
          </a:p>
          <a:p>
            <a:r>
              <a:rPr lang="ru-RU" sz="1200" dirty="0" smtClean="0"/>
              <a:t>ХАРАКТЕРИСТИКИ</a:t>
            </a:r>
          </a:p>
          <a:p>
            <a:r>
              <a:rPr lang="ru-RU" sz="1200" dirty="0" smtClean="0"/>
              <a:t>Формула	4х4</a:t>
            </a:r>
          </a:p>
          <a:p>
            <a:r>
              <a:rPr lang="ru-RU" sz="1200" dirty="0" smtClean="0"/>
              <a:t>Боевая масса	5300кг</a:t>
            </a:r>
          </a:p>
          <a:p>
            <a:r>
              <a:rPr lang="ru-RU" sz="1200" dirty="0" smtClean="0"/>
              <a:t>Боевой расчет	2+8чел</a:t>
            </a:r>
          </a:p>
          <a:p>
            <a:r>
              <a:rPr lang="ru-RU" sz="1200" dirty="0" smtClean="0"/>
              <a:t>Длина	5000 мм</a:t>
            </a:r>
          </a:p>
          <a:p>
            <a:r>
              <a:rPr lang="ru-RU" sz="1200" dirty="0" smtClean="0"/>
              <a:t>Ширина	1900 мм</a:t>
            </a:r>
          </a:p>
          <a:p>
            <a:r>
              <a:rPr lang="ru-RU" sz="1200" dirty="0" smtClean="0"/>
              <a:t>Высота	1830мм</a:t>
            </a:r>
          </a:p>
          <a:p>
            <a:r>
              <a:rPr lang="ru-RU" sz="1200" dirty="0" smtClean="0"/>
              <a:t>Двигатель	карбюраторный, шестицилиндровый ГАЗ-40</a:t>
            </a:r>
          </a:p>
          <a:p>
            <a:r>
              <a:rPr lang="ru-RU" sz="1200" dirty="0" smtClean="0"/>
              <a:t>Мощность двигателя	78л.с.</a:t>
            </a:r>
          </a:p>
          <a:p>
            <a:r>
              <a:rPr lang="ru-RU" sz="1200" dirty="0" smtClean="0"/>
              <a:t>Максимальная скорость	80км/ч</a:t>
            </a:r>
          </a:p>
          <a:p>
            <a:r>
              <a:rPr lang="ru-RU" sz="1200" dirty="0" smtClean="0"/>
              <a:t>Запас хода по шоссе	285км</a:t>
            </a:r>
          </a:p>
          <a:p>
            <a:r>
              <a:rPr lang="ru-RU" sz="1200" dirty="0" smtClean="0"/>
              <a:t>Преодолеваемый подъем	30град</a:t>
            </a:r>
          </a:p>
          <a:p>
            <a:r>
              <a:rPr lang="ru-RU" sz="1200" dirty="0" smtClean="0"/>
              <a:t>Преодолеваемый брод	1,2м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30723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На вооружении БТР состоял 7,62-мм пулемет Горюнова CГМ, который мог быть установлен на бортовых кронштейнах, на корме, или на трубчатой штанге, увеличивающей жесткость корпуса. Сварной корпус, открытый сверху, изготавливался из броневых листов толщиной 6-8 мм. Карбюраторный двигатель ГАЗ-40 имел повышенную мощность по сравнению с двигателем базового автомобиля ГАЗ-63. В передней части БТР была установлена лебедка, имевшая трос длиной 75 м и рассчитанная на силу тяги 4500 кгс. Доступ к лебедке обеспечивался через </a:t>
            </a:r>
            <a:r>
              <a:rPr lang="ru-RU" sz="1000" dirty="0" err="1" smtClean="0"/>
              <a:t>бронелюк</a:t>
            </a:r>
            <a:r>
              <a:rPr lang="ru-RU" sz="1000" dirty="0" smtClean="0"/>
              <a:t>.</a:t>
            </a:r>
          </a:p>
          <a:p>
            <a:endParaRPr lang="ru-RU" sz="1000" dirty="0" smtClean="0"/>
          </a:p>
          <a:p>
            <a:r>
              <a:rPr lang="ru-RU" sz="1000" dirty="0" smtClean="0"/>
              <a:t>БТР-40 был принят на вооружение в 1950 г. Серийный выпуск машин осуществлялся в 1950-58 гг. на Горьковском автозаводе.</a:t>
            </a:r>
          </a:p>
          <a:p>
            <a:endParaRPr lang="ru-RU" sz="1000" dirty="0" smtClean="0"/>
          </a:p>
          <a:p>
            <a:r>
              <a:rPr lang="ru-RU" sz="1000" dirty="0" smtClean="0"/>
              <a:t>БТР-40А. С 1951 года базе БТР-40 выпускался БТР-40А с зенитной установкой ЗТПУ-2, установленной в десантном отделении и состоящей из спаренных 14,5-мм пулеметов КПВ. Максимальный угол возвышения установки +90°, угол снижения - 5°. Боевая скорострельность 70 выстрелов в минуту. Боекомплект составлял 1200 патронов. Для стрельбы по наземным целям применялся телескопический оптический прицел, а для стрельбы по воздушным - </a:t>
            </a:r>
            <a:r>
              <a:rPr lang="ru-RU" sz="1000" dirty="0" err="1" smtClean="0"/>
              <a:t>коллиматорный</a:t>
            </a:r>
            <a:r>
              <a:rPr lang="ru-RU" sz="1000" dirty="0" smtClean="0"/>
              <a:t>. Экипаж бронетранспортера состоял из 4 человек.</a:t>
            </a:r>
          </a:p>
          <a:p>
            <a:endParaRPr lang="ru-RU" sz="1000" dirty="0" smtClean="0"/>
          </a:p>
          <a:p>
            <a:r>
              <a:rPr lang="ru-RU" sz="1000" dirty="0" smtClean="0"/>
              <a:t>БТР-40Б. В 1956 г. был разработан бронетранспортер БТР-40Б с закрытым броневым корпусом, который был принят на вооружение в 1958 г. и выпускался до 1960 г.</a:t>
            </a:r>
            <a:endParaRPr lang="ru-RU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386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812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3819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38200" y="304800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Основной танк Т-80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ТАКТИКО-ТЕХНИЧЕСКИЕ</a:t>
            </a:r>
          </a:p>
          <a:p>
            <a:r>
              <a:rPr lang="ru-RU" sz="1200" dirty="0" smtClean="0"/>
              <a:t>ХАРАКТЕРИСТИКИ</a:t>
            </a:r>
          </a:p>
          <a:p>
            <a:r>
              <a:rPr lang="ru-RU" sz="1200" dirty="0" smtClean="0"/>
              <a:t>Боевая масса,</a:t>
            </a:r>
          </a:p>
          <a:p>
            <a:r>
              <a:rPr lang="ru-RU" sz="1200" dirty="0" smtClean="0"/>
              <a:t>т	46</a:t>
            </a:r>
          </a:p>
          <a:p>
            <a:r>
              <a:rPr lang="ru-RU" sz="1200" dirty="0" smtClean="0"/>
              <a:t>Экипаж	3 чел.</a:t>
            </a:r>
          </a:p>
          <a:p>
            <a:r>
              <a:rPr lang="ru-RU" sz="1200" dirty="0" smtClean="0"/>
              <a:t>Высота по крыше башни	2202 мм</a:t>
            </a:r>
          </a:p>
          <a:p>
            <a:r>
              <a:rPr lang="ru-RU" sz="1200" dirty="0" smtClean="0"/>
              <a:t>Пушка	125-мм гладкоствольная пушка — пусковая установка</a:t>
            </a:r>
          </a:p>
          <a:p>
            <a:r>
              <a:rPr lang="ru-RU" sz="1200" dirty="0" smtClean="0"/>
              <a:t>Боекомплект	45 выстрелов</a:t>
            </a:r>
          </a:p>
          <a:p>
            <a:r>
              <a:rPr lang="ru-RU" sz="1200" dirty="0" smtClean="0"/>
              <a:t>Типы выстрелов	БПС, БКС, ОФС, управляемая ракета</a:t>
            </a:r>
          </a:p>
          <a:p>
            <a:r>
              <a:rPr lang="ru-RU" sz="1200" dirty="0" smtClean="0"/>
              <a:t>Комплекс управляемого вооружения	9К119</a:t>
            </a:r>
          </a:p>
          <a:p>
            <a:r>
              <a:rPr lang="ru-RU" sz="1200" dirty="0" smtClean="0"/>
              <a:t>Управляемая ракета	9М119 с управлением по лучу лазера</a:t>
            </a:r>
          </a:p>
          <a:p>
            <a:r>
              <a:rPr lang="ru-RU" sz="1200" dirty="0" smtClean="0"/>
              <a:t>Дальность</a:t>
            </a:r>
          </a:p>
          <a:p>
            <a:r>
              <a:rPr lang="ru-RU" sz="1200" dirty="0" smtClean="0"/>
              <a:t>стрельбы	100-5000 м</a:t>
            </a:r>
          </a:p>
          <a:p>
            <a:r>
              <a:rPr lang="ru-RU" sz="1200" dirty="0" smtClean="0"/>
              <a:t>Вероятность попадания ракеты в цель типа танк при стрельбе с места и с ходу	0,8, на дальностях 4000-5000 м —</a:t>
            </a:r>
          </a:p>
          <a:p>
            <a:r>
              <a:rPr lang="ru-RU" sz="1200" dirty="0" smtClean="0"/>
              <a:t>0,7</a:t>
            </a:r>
          </a:p>
          <a:p>
            <a:r>
              <a:rPr lang="ru-RU" sz="1200" dirty="0" smtClean="0"/>
              <a:t>Дальномер	лазерный</a:t>
            </a:r>
          </a:p>
          <a:p>
            <a:r>
              <a:rPr lang="ru-RU" sz="1200" dirty="0" smtClean="0"/>
              <a:t>Стабилизатор	2Э42 с электромашинным приводом горизонтального наведения</a:t>
            </a:r>
          </a:p>
          <a:p>
            <a:r>
              <a:rPr lang="ru-RU" sz="1200" dirty="0" smtClean="0"/>
              <a:t>Заряжание	автоматическое</a:t>
            </a:r>
          </a:p>
          <a:p>
            <a:r>
              <a:rPr lang="ru-RU" sz="1200" dirty="0" smtClean="0"/>
              <a:t>Пулеметы	один 12,7-мм, один 7,62-мм</a:t>
            </a:r>
          </a:p>
          <a:p>
            <a:r>
              <a:rPr lang="ru-RU" sz="1200" dirty="0" smtClean="0"/>
              <a:t>Броневая защита	комбинированная</a:t>
            </a:r>
          </a:p>
          <a:p>
            <a:r>
              <a:rPr lang="ru-RU" sz="1200" dirty="0" smtClean="0"/>
              <a:t>Динамическая защита	встроенная</a:t>
            </a:r>
          </a:p>
          <a:p>
            <a:r>
              <a:rPr lang="ru-RU" sz="1200" dirty="0" smtClean="0"/>
              <a:t>Дымовые гранатометы	8 шт.</a:t>
            </a:r>
          </a:p>
          <a:p>
            <a:r>
              <a:rPr lang="ru-RU" sz="1200" dirty="0" smtClean="0"/>
              <a:t>Максимальная скорость	70 км/ч</a:t>
            </a:r>
          </a:p>
          <a:p>
            <a:r>
              <a:rPr lang="ru-RU" sz="1200" dirty="0" smtClean="0"/>
              <a:t>Запас хода по шоссе	400 км</a:t>
            </a:r>
          </a:p>
          <a:p>
            <a:r>
              <a:rPr lang="ru-RU" sz="1200" dirty="0" smtClean="0"/>
              <a:t>Двигатель	многотопливный ГТД</a:t>
            </a:r>
          </a:p>
          <a:p>
            <a:r>
              <a:rPr lang="ru-RU" sz="1200" dirty="0" smtClean="0"/>
              <a:t>Мощность</a:t>
            </a:r>
          </a:p>
          <a:p>
            <a:r>
              <a:rPr lang="ru-RU" sz="1200" dirty="0" smtClean="0"/>
              <a:t>двигателя	919 кВт (1250 л.с.)</a:t>
            </a:r>
          </a:p>
          <a:p>
            <a:r>
              <a:rPr lang="ru-RU" sz="1200" dirty="0" smtClean="0"/>
              <a:t>Трансмиссия	механическая, планетарная</a:t>
            </a:r>
          </a:p>
          <a:p>
            <a:r>
              <a:rPr lang="ru-RU" sz="1200" dirty="0" smtClean="0"/>
              <a:t>Подвеска	торсионная</a:t>
            </a:r>
          </a:p>
          <a:p>
            <a:r>
              <a:rPr lang="ru-RU" sz="1200" dirty="0" smtClean="0"/>
              <a:t>Гусеница	с РМШ и обрезиненной беговой дорожкой</a:t>
            </a:r>
          </a:p>
          <a:p>
            <a:r>
              <a:rPr lang="ru-RU" sz="1200" dirty="0" smtClean="0"/>
              <a:t>Глубина преодолеваемой водной преграды с подготовкой	5 м</a:t>
            </a:r>
            <a:endParaRPr lang="ru-RU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828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42052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419600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Урал-5323-20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Российская Федерация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04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Четырехосный </a:t>
            </a:r>
            <a:r>
              <a:rPr lang="ru-RU" dirty="0" err="1" smtClean="0"/>
              <a:t>полноприводный</a:t>
            </a:r>
            <a:r>
              <a:rPr lang="ru-RU" dirty="0" smtClean="0"/>
              <a:t> Урал-5323-20 способен перевозить 12 т полезной нагрузки и буксировать прицепы полной массой 16 т. На шасси этого автомобиля смонтирован новый зенитный пушечно-ракетный комплекс «Панцирь-С1». Машина комплектуется дизельным мотором ЯМЗ-238Б мощностью 300 л.с., 8-ступенчатой механической коробкой передач и 2-ступенчатой раздаточной коробкой. Управляемыми являются колеса двух первых осей. На базе данной модели создан седельный тягач Урал-5423-20, предназначенный для работы в составе автопоезда полной массой около 39 т.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029200"/>
            <a:ext cx="541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329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0" y="381000"/>
            <a:ext cx="138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АК-74 СССР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685800"/>
            <a:ext cx="3648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6290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81000" y="3810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Серия автоматов AK-74 является прямым потомком АК и АКМ. Следуя мировой моде на малокалиберный </a:t>
            </a:r>
            <a:r>
              <a:rPr lang="ru-RU" dirty="0" err="1" smtClean="0"/>
              <a:t>малоимпульсный</a:t>
            </a:r>
            <a:r>
              <a:rPr lang="ru-RU" dirty="0" smtClean="0"/>
              <a:t> боеприпас и оружие под него, М.Т.Калашников "переделал" АК под новый патрон 5.45x39. По сравнению с M16А2, AK-74 демонстрирует несколько меньшую кучность и точность стрельбы, однако гораздо более высокую надежность и меньшие требования к уходу (особенно в условиях боевых действий).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3886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ОСНОВНЫЕ ТЕХНИЧЕСКИЕ ХАРАКТЕРИСТИКИ</a:t>
            </a:r>
          </a:p>
          <a:p>
            <a:r>
              <a:rPr lang="ru-RU" dirty="0" smtClean="0"/>
              <a:t>Калибр	5.45x39 мм</a:t>
            </a:r>
          </a:p>
          <a:p>
            <a:r>
              <a:rPr lang="ru-RU" dirty="0" smtClean="0"/>
              <a:t>Длина	933 мм, со сложенным прикладом 700 мм</a:t>
            </a:r>
          </a:p>
          <a:p>
            <a:r>
              <a:rPr lang="ru-RU" dirty="0" smtClean="0"/>
              <a:t>Длина ствола	415 мм</a:t>
            </a:r>
          </a:p>
          <a:p>
            <a:r>
              <a:rPr lang="ru-RU" dirty="0" smtClean="0"/>
              <a:t>Вес	3,2 кг (с пустым магазином без штыка); 3,5 кг (с полным магазином)</a:t>
            </a:r>
          </a:p>
          <a:p>
            <a:r>
              <a:rPr lang="ru-RU" dirty="0" smtClean="0"/>
              <a:t>Емкость магазина	30 патронов</a:t>
            </a:r>
            <a:endParaRPr lang="ru-RU" dirty="0"/>
          </a:p>
        </p:txBody>
      </p:sp>
    </p:spTree>
  </p:cSld>
  <p:clrMapOvr>
    <a:masterClrMapping/>
  </p:clrMapOvr>
  <p:transition advTm="4610"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</TotalTime>
  <Words>558</Words>
  <PresentationFormat>Экран (4:3)</PresentationFormat>
  <Paragraphs>74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Литейная</vt:lpstr>
      <vt:lpstr>Современное оружие России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Современное оружие России</dc:title>
  <cp:lastModifiedBy>СЕРЕГА</cp:lastModifiedBy>
  <cp:revision>5</cp:revision>
  <dcterms:modified xsi:type="dcterms:W3CDTF">2010-02-02T05:35:11Z</dcterms:modified>
</cp:coreProperties>
</file>