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77" r:id="rId4"/>
    <p:sldId id="278" r:id="rId5"/>
    <p:sldId id="279" r:id="rId6"/>
    <p:sldId id="267" r:id="rId7"/>
    <p:sldId id="271" r:id="rId8"/>
    <p:sldId id="268" r:id="rId9"/>
    <p:sldId id="280" r:id="rId10"/>
    <p:sldId id="281" r:id="rId11"/>
    <p:sldId id="269" r:id="rId12"/>
    <p:sldId id="282" r:id="rId13"/>
    <p:sldId id="283" r:id="rId14"/>
    <p:sldId id="270" r:id="rId15"/>
    <p:sldId id="264" r:id="rId16"/>
    <p:sldId id="293" r:id="rId17"/>
    <p:sldId id="295" r:id="rId18"/>
    <p:sldId id="294" r:id="rId19"/>
    <p:sldId id="296" r:id="rId20"/>
    <p:sldId id="272" r:id="rId21"/>
    <p:sldId id="273" r:id="rId22"/>
    <p:sldId id="287" r:id="rId23"/>
    <p:sldId id="274" r:id="rId24"/>
    <p:sldId id="275" r:id="rId25"/>
    <p:sldId id="289" r:id="rId26"/>
    <p:sldId id="290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9393-25ED-43A4-B753-79363B47D89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DDED-E265-4401-8CB8-46D47FD4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lub.foto.ru/gallery/images/photo/2004/09/23/280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642918"/>
            <a:ext cx="350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</a:rPr>
              <a:t>Осень</a:t>
            </a:r>
            <a:endParaRPr lang="ru-RU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5000636"/>
            <a:ext cx="2363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ворона</a:t>
            </a:r>
            <a:endParaRPr lang="ru-RU" sz="5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692948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 descr="D:\Domestica2_BA_Sept2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14290"/>
            <a:ext cx="5715040" cy="4714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0430" y="4929198"/>
            <a:ext cx="340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голубь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6" descr="8be383befb6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6357982" cy="46434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4929198"/>
            <a:ext cx="2545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снегирь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4" descr="&amp;Vcy;&amp;ocy;&amp;rcy;&amp;Ocy;&amp;ncy;&amp;ycy;, &amp;vcy;&amp;Ocy;&amp;rcy;&amp;ocy;&amp;ncy;&amp;ycy;, &amp;scy;&amp;ocy;&amp;jcy;&amp;kcy;&amp;icy;, &amp;scy;&amp;ocy;&amp;rcy;&amp;ocy;&amp;kcy;&amp;icy;, &amp;kcy;&amp;iecy;&amp;dcy;&amp;rcy;&amp;ocy;&amp;vcy;&amp;kcy;&amp;icy;, &amp;scy;&amp;ocy;&amp;jcy;&amp;kcy;&amp;icy;, &amp;kcy;&amp;lcy;&amp;ucy;&amp;shcy;&amp;icy;&amp;tscy;&amp;ycy;, &amp;gcy;&amp;acy;&amp;lcy;&amp;kcy;&amp;icy; - &amp;Fcy;&amp;ocy;&amp;rcy;&amp;ucy;&amp;mcy;&amp;ycy; Mybirds.ru - &amp;vcy;&amp;scy;&amp;iecy; &amp;ocy; &amp;pcy;&amp;tcy;&amp;icy;&amp;tscy;&amp;a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6858048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4929198"/>
            <a:ext cx="1807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галка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3316" name="Picture 4" descr="&amp;Icy;&amp;Ncy;&amp;Fcy;&amp;Ocy;&amp;Rcy;&amp;Mcy;&amp;Acy;&amp;TScy;&amp;Icy;&amp;YAcy; - &amp;Ncy;&amp;acy;&amp;chcy;&amp;acy;&amp;lcy;&amp;softcy;&amp;ncy;&amp;acy;&amp;yacy; &amp;shcy;&amp;kcy;&amp;ocy;&amp;lcy;&amp;acy; 635 - &amp;Gcy;&amp;ocy;&amp;rcy;&amp;ocy;&amp;dcy; &amp;Scy;&amp;ocy;&amp;lcy;&amp;ncy;&amp;ts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44919"/>
            <a:ext cx="6786610" cy="509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736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Пернатые               друзья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 descr="D:\0003-003-Ekologija-dlja-doshkolni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14290"/>
            <a:ext cx="5643602" cy="4786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6182" y="5000636"/>
            <a:ext cx="304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дятел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2"/>
            <a:ext cx="64294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9058" y="4857760"/>
            <a:ext cx="2646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соловей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 descr="D:\kuckuck_2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90"/>
          <a:stretch/>
        </p:blipFill>
        <p:spPr bwMode="auto">
          <a:xfrm>
            <a:off x="1785918" y="142852"/>
            <a:ext cx="6143668" cy="4929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0430" y="5072074"/>
            <a:ext cx="2732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кукушка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 descr="D: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14290"/>
            <a:ext cx="6286544" cy="4929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0496" y="5000636"/>
            <a:ext cx="319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сорока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9220" name="Picture 4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pic>
        <p:nvPicPr>
          <p:cNvPr id="9222" name="Picture 6" descr="&amp;Kcy;&amp;Rcy;&amp;Acy;&amp;Scy;&amp;Acy;&amp;V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28"/>
            <a:ext cx="4143404" cy="48577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0430" y="5000636"/>
            <a:ext cx="278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журавль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</p:spPr>
      </p:pic>
      <p:pic>
        <p:nvPicPr>
          <p:cNvPr id="15366" name="Picture 6" descr="&amp;Ucy;&amp;dcy;&amp;icy;&amp;vcy;&amp;icy;&amp;tcy;&amp;iecy;&amp;lcy;&amp;softcy;&amp;ncy;&amp;ycy;&amp;iecy; &amp;pcy;&amp;acy;&amp;mcy;&amp;yacy;&amp;tcy;&amp;ncy;&amp;icy;&amp;kcy;&amp;icy; &amp;zhcy;&amp;icy;&amp;vcy;&amp;ocy;&amp;tcy;&amp;ncy;&amp;ycy;&amp;m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3214686"/>
          </a:xfrm>
          <a:prstGeom prst="rect">
            <a:avLst/>
          </a:prstGeom>
          <a:noFill/>
        </p:spPr>
      </p:pic>
      <p:pic>
        <p:nvPicPr>
          <p:cNvPr id="15368" name="Picture 8" descr="&amp;Pcy;&amp;tcy;&amp;icy;&amp;tscy;&amp;ycy;, &amp;kcy;&amp;ocy;&amp;tcy;&amp;ocy;&amp;rcy;&amp;ycy;&amp;mcy; &amp;pcy;&amp;ocy;&amp;scy;&amp;tcy;&amp;acy;&amp;vcy;&amp;lcy;&amp;iecy;&amp;ncy;&amp;ycy; &amp;pcy;&amp;acy;&amp;mcy;&amp;yacy;&amp;tcy;&amp;ncy;&amp;icy;&amp;kcy;&amp;icy; &amp;Scy;&amp;tcy;&amp;acy;&amp;tcy;&amp;softcy;&amp;icy; &amp;ocy; &amp;zhcy;&amp;icy;&amp;vcy;&amp;ocy;&amp;tcy;&amp;ncy;&amp;ycy;&amp;khcy; - Zoos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14356"/>
            <a:ext cx="4071966" cy="5238760"/>
          </a:xfrm>
          <a:prstGeom prst="rect">
            <a:avLst/>
          </a:prstGeom>
          <a:noFill/>
        </p:spPr>
      </p:pic>
      <p:pic>
        <p:nvPicPr>
          <p:cNvPr id="15370" name="Picture 10" descr="&amp;Tcy;&amp;iecy;&amp;pcy;&amp;lcy;&amp;ycy;&amp;jcy; &amp;Scy;&amp;tcy;&amp;acy;&amp;ncy; :: &amp;Pcy;&amp;rcy;&amp;ocy;&amp;scy;&amp;mcy;&amp;ocy;&amp;tcy;&amp;rcy; &amp;tcy;&amp;iecy;&amp;mcy;&amp;ycy; - &amp;Pcy;&amp;acy;&amp;mcy;&amp;yacy;&amp;tcy;&amp;ncy;&amp;icy;&amp;kcy;&amp;icy; &quot;&amp;mcy;&amp;lcy;&amp;acy;&amp;dcy;&amp;shcy;&amp;icy;&amp;mcy; &amp;bcy;&amp;rcy;&amp;acy;&amp;tcy;&amp;softcy;&amp;yacy;&amp;mcy;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71487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12" descr="10 &amp;fcy;&amp;acy;&amp;kcy;&amp;tcy;&amp;ocy;&amp;vcy; &amp;ocy; &amp;chcy;&amp;acy;&amp;jcy;&amp;kcy;&amp;acy;&amp;khcy; (10 &amp;fcy;&amp;ocy;&amp;tcy;&amp;ocy;) &amp;Icy;&amp;ncy;&amp;tcy;&amp;iecy;&amp;rcy;&amp;iecy;&amp;scy;&amp;ncy;&amp;ocy;&amp;iecy; &amp;Ncy;&amp;ocy;&amp;vcy;&amp;ocy;&amp;scy;&amp;tcy;&amp;icy; Online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695329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736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Пернатые               друзья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 descr="D:\gr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428736"/>
            <a:ext cx="4071966" cy="3972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378022"/>
            <a:ext cx="4786314" cy="333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HD &amp;TScy;&amp;acy;&amp;pcy;&amp;lcy;&amp;yacy;, &amp;ZHcy;&amp;icy;&amp;vcy;&amp;ocy;&amp;tcy;&amp;ncy;&amp;ycy;&amp;iecy; &amp;ocy;&amp;bcy;&amp;ocy;&amp;icy; &amp;dcy;&amp;lcy;&amp;yacy; &amp;rcy;&amp;acy;&amp;bcy;&amp;ocy;&amp;chcy;&amp;iecy;&amp;gcy;&amp;ocy; &amp;scy;&amp;tcy;&amp;ocy;&amp;lcy;&amp;acy;, 3d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2146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2357430"/>
            <a:ext cx="7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4643446"/>
            <a:ext cx="873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5857893"/>
            <a:ext cx="106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33398"/>
            <a:ext cx="4643438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Starling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96" y="1500174"/>
            <a:ext cx="4399304" cy="3965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571876"/>
            <a:ext cx="458863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786182" y="2643182"/>
            <a:ext cx="82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1857364"/>
            <a:ext cx="71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0005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736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</a:rPr>
              <a:t>Пернатые               друзья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 descr="&amp;Dcy;&amp;iecy;&amp;tcy;&amp;icy; &amp;kcy;&amp;ocy;&amp;rcy;&amp;mcy;&amp;yacy;&amp;tcy; &amp;pcy;&amp;tcy;&amp;icy;&amp;tscy; &amp;zcy;&amp;icy;&amp;mcy;&amp;ocy;&amp;j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14290"/>
            <a:ext cx="457203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User\Мои документы\Загрузки\animashki-pticy-10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1428750" cy="1209675"/>
          </a:xfrm>
          <a:prstGeom prst="rect">
            <a:avLst/>
          </a:prstGeom>
          <a:noFill/>
        </p:spPr>
      </p:pic>
      <p:pic>
        <p:nvPicPr>
          <p:cNvPr id="4" name="Picture 2" descr="C:\Documents and Settings\User\Мои документы\Загрузки\animashki-pticy-10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1428750" cy="1209675"/>
          </a:xfrm>
          <a:prstGeom prst="rect">
            <a:avLst/>
          </a:prstGeom>
          <a:noFill/>
        </p:spPr>
      </p:pic>
      <p:pic>
        <p:nvPicPr>
          <p:cNvPr id="5" name="Picture 2" descr="C:\Documents and Settings\User\Мои документы\Загрузки\animashki-pticy-10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71480"/>
            <a:ext cx="1428750" cy="1209675"/>
          </a:xfrm>
          <a:prstGeom prst="rect">
            <a:avLst/>
          </a:prstGeom>
          <a:noFill/>
        </p:spPr>
      </p:pic>
      <p:pic>
        <p:nvPicPr>
          <p:cNvPr id="6" name="Picture 2" descr="C:\Documents and Settings\User\Мои документы\Загрузки\animashki-pticy-10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1428750" cy="1209675"/>
          </a:xfrm>
          <a:prstGeom prst="rect">
            <a:avLst/>
          </a:prstGeom>
          <a:noFill/>
        </p:spPr>
      </p:pic>
      <p:pic>
        <p:nvPicPr>
          <p:cNvPr id="7" name="Picture 2" descr="C:\Documents and Settings\User\Мои документы\Загрузки\animashki-pticy-10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14356"/>
            <a:ext cx="1428750" cy="1209675"/>
          </a:xfrm>
          <a:prstGeom prst="rect">
            <a:avLst/>
          </a:prstGeom>
          <a:noFill/>
        </p:spPr>
      </p:pic>
      <p:pic>
        <p:nvPicPr>
          <p:cNvPr id="8" name="Picture 2" descr="C:\Documents and Settings\User\Мои документы\Загрузки\animashki-pticy-10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1428750" cy="1209675"/>
          </a:xfrm>
          <a:prstGeom prst="rect">
            <a:avLst/>
          </a:prstGeom>
          <a:noFill/>
        </p:spPr>
      </p:pic>
      <p:pic>
        <p:nvPicPr>
          <p:cNvPr id="9" name="Picture 2" descr="C:\Documents and Settings\User\Мои документы\Загрузки\animashki-pticy-10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857232"/>
            <a:ext cx="1428750" cy="1209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28662" y="4572008"/>
            <a:ext cx="821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chemeClr val="accent3">
                    <a:lumMod val="50000"/>
                  </a:schemeClr>
                </a:solidFill>
              </a:rPr>
              <a:t>До свидания!!!</a:t>
            </a:r>
            <a:endParaRPr lang="ru-RU" sz="8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 descr="D:\gr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57166"/>
            <a:ext cx="6072230" cy="4786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48" y="5143512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грач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66"/>
            <a:ext cx="67151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2" y="5000636"/>
            <a:ext cx="2162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уточка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10" descr="&amp;icy;&amp;zcy; &amp;gcy;&amp;acy;&amp;zcy;&amp;iecy;&amp;tcy;,&amp;bcy;&amp;ucy;&amp;mcy;&amp;acy;&amp;gcy;&amp;icy; &amp;Zcy;&amp;acy;&amp;pcy;&amp;icy;&amp;scy;&amp;icy; &amp;vcy; &amp;rcy;&amp;ucy;&amp;bcy;&amp;rcy;&amp;icy;&amp;kcy;&amp;iecy; &amp;icy;&amp;zcy; &amp;gcy;&amp;acy;&amp;zcy;&amp;iecy;&amp;tcy;,&amp;bcy;&amp;ucy;&amp;mcy;&amp;acy;&amp;gcy;&amp;icy; &amp;Dcy;&amp;ncy;&amp;iecy;&amp;vcy;&amp;ncy;&amp;icy;&amp;kcy; Galycuk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6215106" cy="50720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5143512"/>
            <a:ext cx="168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аист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4" name="Picture 3" descr="D:\Starling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14290"/>
            <a:ext cx="6072230" cy="4929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6182" y="5286388"/>
            <a:ext cx="2642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скворец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pic>
        <p:nvPicPr>
          <p:cNvPr id="14340" name="Picture 4" descr="&amp;Rcy;&amp;ocy;&amp;zcy;&amp;ocy;&amp;vcy;&amp;acy;&amp;yacy; &amp;chcy;&amp;acy;&amp;jcy;&amp;kcy;&amp;acy; &amp;ZHcy;&amp;icy;&amp;vcy;&amp;ocy;&amp;tcy;&amp;ncy;&amp;ycy;&amp;jcy; &amp;mcy;&amp;icy;&amp;rcy; &amp;Rcy;&amp;ocy;&amp;scy;&amp;s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667500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5000636"/>
            <a:ext cx="4521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/>
              <a:t>розовая</a:t>
            </a:r>
            <a:r>
              <a:rPr lang="ru-RU" sz="5400" b="1" dirty="0" smtClean="0"/>
              <a:t> чайка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6" name="Picture 5" descr="1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572296" cy="469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5072074"/>
            <a:ext cx="2353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синица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" name="Picture 2" descr="D:\62081025354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52"/>
            <a:ext cx="6072230" cy="464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4744" y="5000636"/>
            <a:ext cx="2744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воробей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</Words>
  <Application>Microsoft Office PowerPoint</Application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2014-10-23T14:41:55Z</dcterms:created>
  <dcterms:modified xsi:type="dcterms:W3CDTF">2014-11-07T11:01:23Z</dcterms:modified>
</cp:coreProperties>
</file>