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8" r:id="rId3"/>
    <p:sldId id="267" r:id="rId4"/>
    <p:sldId id="273" r:id="rId5"/>
    <p:sldId id="282" r:id="rId6"/>
    <p:sldId id="269" r:id="rId7"/>
    <p:sldId id="272" r:id="rId8"/>
    <p:sldId id="275" r:id="rId9"/>
    <p:sldId id="258" r:id="rId10"/>
    <p:sldId id="257" r:id="rId11"/>
    <p:sldId id="271" r:id="rId12"/>
    <p:sldId id="276" r:id="rId13"/>
    <p:sldId id="259" r:id="rId14"/>
    <p:sldId id="286" r:id="rId15"/>
    <p:sldId id="260" r:id="rId16"/>
    <p:sldId id="277" r:id="rId17"/>
    <p:sldId id="287" r:id="rId18"/>
    <p:sldId id="289" r:id="rId19"/>
    <p:sldId id="316" r:id="rId20"/>
    <p:sldId id="290" r:id="rId21"/>
    <p:sldId id="317" r:id="rId22"/>
    <p:sldId id="293" r:id="rId23"/>
    <p:sldId id="318" r:id="rId24"/>
    <p:sldId id="295" r:id="rId25"/>
    <p:sldId id="319" r:id="rId26"/>
    <p:sldId id="296" r:id="rId27"/>
    <p:sldId id="320" r:id="rId28"/>
    <p:sldId id="299" r:id="rId29"/>
    <p:sldId id="321" r:id="rId30"/>
    <p:sldId id="301" r:id="rId31"/>
    <p:sldId id="322" r:id="rId32"/>
    <p:sldId id="303" r:id="rId33"/>
    <p:sldId id="323" r:id="rId34"/>
    <p:sldId id="305" r:id="rId35"/>
    <p:sldId id="307" r:id="rId36"/>
    <p:sldId id="309" r:id="rId37"/>
    <p:sldId id="311" r:id="rId38"/>
    <p:sldId id="315" r:id="rId39"/>
    <p:sldId id="262" r:id="rId40"/>
    <p:sldId id="266" r:id="rId41"/>
    <p:sldId id="325" r:id="rId42"/>
    <p:sldId id="334" r:id="rId43"/>
    <p:sldId id="336" r:id="rId44"/>
    <p:sldId id="330" r:id="rId45"/>
    <p:sldId id="327" r:id="rId46"/>
    <p:sldId id="33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5" autoAdjust="0"/>
    <p:restoredTop sz="94660"/>
  </p:normalViewPr>
  <p:slideViewPr>
    <p:cSldViewPr>
      <p:cViewPr varScale="1">
        <p:scale>
          <a:sx n="117" d="100"/>
          <a:sy n="117" d="100"/>
        </p:scale>
        <p:origin x="-15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7;&#1088;&#1072;&#1079;&#1076;&#1085;&#1080;&#1082;%20&#1084;&#1072;&#1084;\Pesnya-pro-mamu-Mama-mamochka-rodnayalyubimaya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88;&#1072;&#1079;&#1076;&#1085;&#1080;&#1082;&#1080;\8%20&#1084;&#1072;&#1088;&#1090;&#1072;\&#1084;&#1091;&#1079;\1.%20Ave%20Maria%20-%20&#1056;&#1086;&#1073;&#1077;&#1088;&#1090;&#1080;&#1085;&#1086;%20&#1051;&#1086;&#1088;&#1077;&#1090;&#1090;&#1080;.mp3" TargetMode="Externa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esnya-pro-mamu-Mama-mamochka-rodnayalyubima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60649"/>
            <a:ext cx="10556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_flowers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1840" y="1019927"/>
            <a:ext cx="1241378" cy="93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то мам\SANY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76672"/>
            <a:ext cx="100811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9220" name="Picture 4" descr="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то мам\SDC11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508213"/>
            <a:ext cx="129614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90202_180347_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517" y="764704"/>
            <a:ext cx="1061864" cy="79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фото мам\ма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1008111" cy="7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39" name="Picture 5" descr="люп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1124744"/>
            <a:ext cx="1250352" cy="937764"/>
          </a:xfrm>
          <a:noFill/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фото мам\Маруся!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87579"/>
            <a:ext cx="864096" cy="78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4" name="Picture 4" descr="NWE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153617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мам\_MG_0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28" y="121652"/>
            <a:ext cx="786431" cy="11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2245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1050945" cy="106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и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57700" y="1052736"/>
            <a:ext cx="1097868" cy="8234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фото мам\0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12" y="620688"/>
            <a:ext cx="121361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26046"/>
      </p:ext>
    </p:extLst>
  </p:cSld>
  <p:clrMapOvr>
    <a:masterClrMapping/>
  </p:clrMapOvr>
  <p:transition advClick="0" advTm="5000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8" name="Picture 4" descr="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01761"/>
            <a:ext cx="1337135" cy="100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02279"/>
            <a:ext cx="1336444" cy="100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мам\DSCN0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309" y="260648"/>
            <a:ext cx="1192911" cy="89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13114"/>
      </p:ext>
    </p:extLst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_flowers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1560" y="1484784"/>
            <a:ext cx="1357714" cy="101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 мам\SAM_2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43" y="836712"/>
            <a:ext cx="1002534" cy="66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293198"/>
      </p:ext>
    </p:extLst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9220" name="Picture 4" descr="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80728"/>
            <a:ext cx="936104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то мам\SANY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40" y="692696"/>
            <a:ext cx="1079377" cy="8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78160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90202_180347_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92696"/>
            <a:ext cx="1373425" cy="102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то мам\SDC11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6672"/>
            <a:ext cx="1368151" cy="91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210696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мам\_MG_0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922716" cy="138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39" name="Picture 5" descr="люп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548680"/>
            <a:ext cx="1259631" cy="944723"/>
          </a:xfr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фото мам\ма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1696357" cy="12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46435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1268" name="Picture 4" descr="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8740" y="975088"/>
            <a:ext cx="1878511" cy="14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294" y="980729"/>
            <a:ext cx="1868843" cy="140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фото мам\Маруся!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76" y="341080"/>
            <a:ext cx="1186521" cy="10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0272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_flowers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556792"/>
            <a:ext cx="1571059" cy="11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39" name="Picture 5" descr="люп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1880" y="1484784"/>
            <a:ext cx="984109" cy="738082"/>
          </a:xfr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и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980728"/>
            <a:ext cx="1560874" cy="11706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4" descr="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556792"/>
            <a:ext cx="1475656" cy="110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39" name="Picture 5" descr="люп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5816" y="1484784"/>
            <a:ext cx="1466325" cy="1099744"/>
          </a:xfrm>
          <a:noFill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nogodetnaja-sem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1196752"/>
            <a:ext cx="2056596" cy="15841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4" name="Picture 4" descr="NWE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972" y="332656"/>
            <a:ext cx="1159988" cy="86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90202_180347_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5"/>
            <a:ext cx="1147206" cy="85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-1330325" y="1309688"/>
            <a:ext cx="11804650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2" tIns="9522" rIns="158700" bIns="9522" anchor="ctr">
            <a:spAutoFit/>
          </a:bodyPr>
          <a:lstStyle/>
          <a:p>
            <a:r>
              <a:rPr lang="ru-RU" sz="700" i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300" i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00" i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lang="ru-RU" sz="1100" dirty="0"/>
          </a:p>
          <a:p>
            <a:pPr eaLnBrk="0" hangingPunct="0">
              <a:buFontTx/>
              <a:buChar char="•"/>
            </a:pPr>
            <a:r>
              <a:rPr lang="ru-RU" sz="700" i="1" dirty="0">
                <a:solidFill>
                  <a:srgbClr val="FFF4E6"/>
                </a:solidFill>
                <a:latin typeface="Courier New" pitchFamily="49" charset="0"/>
                <a:cs typeface="Courier New" pitchFamily="49" charset="0"/>
              </a:rPr>
              <a:t>При солнышке светло, при </a:t>
            </a:r>
            <a:endParaRPr lang="ru-RU" sz="700" i="1" dirty="0"/>
          </a:p>
          <a:p>
            <a:pPr eaLnBrk="0" hangingPunct="0"/>
            <a:endParaRPr lang="ru-RU" sz="700" i="1" dirty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3" name="Picture 5" descr="0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27513"/>
            <a:ext cx="3384550" cy="26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198813" y="2381250"/>
            <a:ext cx="245427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2" tIns="9522" rIns="158700" bIns="9522" anchor="ctr">
            <a:spAutoFit/>
          </a:bodyPr>
          <a:lstStyle/>
          <a:p>
            <a:r>
              <a:rPr lang="ru-RU" sz="1200" b="1" i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1200" i="1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200" i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  </a:t>
            </a:r>
            <a:r>
              <a:rPr lang="ru-RU" sz="12000" i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i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</a:t>
            </a:r>
          </a:p>
        </p:txBody>
      </p:sp>
      <p:pic>
        <p:nvPicPr>
          <p:cNvPr id="37895" name="Picture 7" descr="0_17d1d_57cd8ce_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2570162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1116013" y="1989138"/>
            <a:ext cx="6480175" cy="3095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 праздником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8 марта!</a:t>
            </a:r>
          </a:p>
        </p:txBody>
      </p:sp>
    </p:spTree>
    <p:extLst>
      <p:ext uri="{BB962C8B-B14F-4D97-AF65-F5344CB8AC3E}">
        <p14:creationId xmlns:p14="http://schemas.microsoft.com/office/powerpoint/2010/main" val="40999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irgif.com/predmety/predmeti_19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92" y="836712"/>
            <a:ext cx="1420756" cy="106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. Ave Maria - Робертино Лоретт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3012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:dissolve/>
      </p:transition>
    </mc:Choice>
    <mc:Fallback xmlns="">
      <p:transition spd="slow" advClick="0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mirgif.com/ludy/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06" y="1268760"/>
            <a:ext cx="1242138" cy="1162000"/>
          </a:xfrm>
          <a:prstGeom prst="rect">
            <a:avLst/>
          </a:prstGeom>
          <a:noFill/>
          <a:ln w="76200">
            <a:solidFill>
              <a:srgbClr val="FF9933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626663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3/74/976/74976083_Spasibo_CvetikSemicvet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24944"/>
            <a:ext cx="2952328" cy="34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alfor.ru/uploads/posts/2009-02/1235559850_flow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37" y="3068960"/>
            <a:ext cx="2101044" cy="1567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4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15925" y="2316163"/>
            <a:ext cx="8313738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/>
              <a:t>С днем 8 марта!</a:t>
            </a:r>
          </a:p>
          <a:p>
            <a:pPr algn="ctr"/>
            <a:r>
              <a:rPr lang="ru-RU" sz="2800" b="1" dirty="0"/>
              <a:t>С праздником весенним!</a:t>
            </a:r>
          </a:p>
          <a:p>
            <a:pPr algn="ctr"/>
            <a:r>
              <a:rPr lang="ru-RU" sz="2800" b="1" dirty="0"/>
              <a:t>С первыми цветами в этот светлый час!</a:t>
            </a:r>
          </a:p>
          <a:p>
            <a:pPr algn="ctr"/>
            <a:r>
              <a:rPr lang="ru-RU" sz="2800" b="1" dirty="0"/>
              <a:t>Поздравляем мамочек, бабушек и девочек!</a:t>
            </a:r>
          </a:p>
          <a:p>
            <a:pPr algn="ctr"/>
            <a:r>
              <a:rPr lang="ru-RU" sz="2800" b="1" dirty="0"/>
              <a:t>Желаем счастья, радости, удач!</a:t>
            </a:r>
          </a:p>
        </p:txBody>
      </p:sp>
      <p:pic>
        <p:nvPicPr>
          <p:cNvPr id="45061" name="Picture 5" descr="photo02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7811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3222756_883617_549795_541654_320313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5200" y="4371975"/>
            <a:ext cx="2009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Picture 7" descr="blum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16097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flowers_144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10351" y="4487862"/>
            <a:ext cx="14287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!спасибо за красоту души (578x578, 506Kb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492" y="1052737"/>
            <a:ext cx="10801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фото мам\0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7748"/>
            <a:ext cx="1152128" cy="13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и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19872" y="1196752"/>
            <a:ext cx="1394184" cy="1045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мам\DSCN0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50" y="1196753"/>
            <a:ext cx="15361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8" name="Picture 4" descr="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054" y="1257065"/>
            <a:ext cx="879689" cy="65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936262"/>
            <a:ext cx="1307427" cy="98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 мам\SAM_2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20" y="260649"/>
            <a:ext cx="1379181" cy="91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276</TotalTime>
  <Words>38</Words>
  <Application>Microsoft Office PowerPoint</Application>
  <PresentationFormat>Экран (4:3)</PresentationFormat>
  <Paragraphs>11</Paragraphs>
  <Slides>46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Пользователь Windows</cp:lastModifiedBy>
  <cp:revision>38</cp:revision>
  <dcterms:created xsi:type="dcterms:W3CDTF">2011-10-07T14:04:00Z</dcterms:created>
  <dcterms:modified xsi:type="dcterms:W3CDTF">2014-05-05T04:57:09Z</dcterms:modified>
</cp:coreProperties>
</file>