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F5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-78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96DF-2465-40B4-ADE2-0D3DDE201A09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A38E82-D965-4367-B37F-4CFC8D3F0F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96DF-2465-40B4-ADE2-0D3DDE201A09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38E82-D965-4367-B37F-4CFC8D3F0F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AA38E82-D965-4367-B37F-4CFC8D3F0F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96DF-2465-40B4-ADE2-0D3DDE201A09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96DF-2465-40B4-ADE2-0D3DDE201A09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AA38E82-D965-4367-B37F-4CFC8D3F0F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96DF-2465-40B4-ADE2-0D3DDE201A09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A38E82-D965-4367-B37F-4CFC8D3F0F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E0296DF-2465-40B4-ADE2-0D3DDE201A09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38E82-D965-4367-B37F-4CFC8D3F0F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96DF-2465-40B4-ADE2-0D3DDE201A09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AA38E82-D965-4367-B37F-4CFC8D3F0F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96DF-2465-40B4-ADE2-0D3DDE201A09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AA38E82-D965-4367-B37F-4CFC8D3F0F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96DF-2465-40B4-ADE2-0D3DDE201A09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A38E82-D965-4367-B37F-4CFC8D3F0F8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A38E82-D965-4367-B37F-4CFC8D3F0F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96DF-2465-40B4-ADE2-0D3DDE201A09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AA38E82-D965-4367-B37F-4CFC8D3F0F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E0296DF-2465-40B4-ADE2-0D3DDE201A09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-28000" contrast="-8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E0296DF-2465-40B4-ADE2-0D3DDE201A09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AA38E82-D965-4367-B37F-4CFC8D3F0F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Nadin\Pictures\fonstola.ru-66999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996952"/>
            <a:ext cx="4248472" cy="2871319"/>
          </a:xfrm>
          <a:prstGeom prst="rect">
            <a:avLst/>
          </a:prstGeom>
          <a:noFill/>
          <a:ln w="19050">
            <a:solidFill>
              <a:srgbClr val="FFFF00"/>
            </a:solidFill>
          </a:ln>
        </p:spPr>
      </p:pic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395536" y="3284984"/>
            <a:ext cx="3816424" cy="2664296"/>
          </a:xfrm>
        </p:spPr>
        <p:txBody>
          <a:bodyPr>
            <a:normAutofit fontScale="92500" lnSpcReduction="20000"/>
          </a:bodyPr>
          <a:lstStyle/>
          <a:p>
            <a:r>
              <a:rPr lang="ru-RU" sz="2000" i="1" dirty="0" smtClean="0">
                <a:solidFill>
                  <a:srgbClr val="001F5C"/>
                </a:solidFill>
              </a:rPr>
              <a:t>Коваленко </a:t>
            </a:r>
            <a:endParaRPr lang="ru-RU" sz="2000" i="1" dirty="0" smtClean="0">
              <a:solidFill>
                <a:srgbClr val="001F5C"/>
              </a:solidFill>
            </a:endParaRPr>
          </a:p>
          <a:p>
            <a:r>
              <a:rPr lang="ru-RU" sz="2000" i="1" dirty="0" smtClean="0">
                <a:solidFill>
                  <a:srgbClr val="001F5C"/>
                </a:solidFill>
              </a:rPr>
              <a:t>Елена Николаевна</a:t>
            </a:r>
          </a:p>
          <a:p>
            <a:endParaRPr lang="ru-RU" sz="2000" i="1" dirty="0" smtClean="0">
              <a:solidFill>
                <a:srgbClr val="001F5C"/>
              </a:solidFill>
            </a:endParaRPr>
          </a:p>
          <a:p>
            <a:endParaRPr lang="ru-RU" sz="2000" i="1" dirty="0" smtClean="0">
              <a:solidFill>
                <a:srgbClr val="001F5C"/>
              </a:solidFill>
            </a:endParaRPr>
          </a:p>
          <a:p>
            <a:endParaRPr lang="ru-RU" i="1" dirty="0" smtClean="0">
              <a:solidFill>
                <a:srgbClr val="002060"/>
              </a:solidFill>
            </a:endParaRPr>
          </a:p>
          <a:p>
            <a:r>
              <a:rPr lang="ru-RU" sz="1400" i="1" dirty="0" smtClean="0">
                <a:solidFill>
                  <a:srgbClr val="002060"/>
                </a:solidFill>
              </a:rPr>
              <a:t>Учитель начальных классов </a:t>
            </a:r>
          </a:p>
          <a:p>
            <a:r>
              <a:rPr lang="ru-RU" sz="1400" i="1" dirty="0" smtClean="0">
                <a:solidFill>
                  <a:srgbClr val="002060"/>
                </a:solidFill>
              </a:rPr>
              <a:t>ГБОУ </a:t>
            </a:r>
            <a:r>
              <a:rPr lang="ru-RU" sz="1400" i="1" dirty="0" err="1" smtClean="0">
                <a:solidFill>
                  <a:srgbClr val="002060"/>
                </a:solidFill>
              </a:rPr>
              <a:t>Сош</a:t>
            </a:r>
            <a:r>
              <a:rPr lang="ru-RU" sz="1400" i="1" dirty="0" smtClean="0">
                <a:solidFill>
                  <a:srgbClr val="002060"/>
                </a:solidFill>
              </a:rPr>
              <a:t> №188 </a:t>
            </a:r>
            <a:endParaRPr lang="ru-RU" sz="1400" i="1" dirty="0" smtClean="0">
              <a:solidFill>
                <a:srgbClr val="002060"/>
              </a:solidFill>
            </a:endParaRPr>
          </a:p>
          <a:p>
            <a:endParaRPr lang="ru-RU" i="1" dirty="0" smtClean="0">
              <a:solidFill>
                <a:srgbClr val="002060"/>
              </a:solidFill>
            </a:endParaRPr>
          </a:p>
          <a:p>
            <a:endParaRPr lang="ru-RU" i="1" dirty="0" smtClean="0">
              <a:solidFill>
                <a:srgbClr val="002060"/>
              </a:solidFill>
            </a:endParaRPr>
          </a:p>
          <a:p>
            <a:r>
              <a:rPr lang="ru-RU" i="1" dirty="0" smtClean="0">
                <a:solidFill>
                  <a:srgbClr val="002060"/>
                </a:solidFill>
              </a:rPr>
              <a:t>Санкт-Петербург</a:t>
            </a:r>
            <a:endParaRPr lang="ru-RU" i="1" dirty="0" smtClean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188640"/>
            <a:ext cx="714437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cap="none" spc="50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blipFill>
                  <a:blip r:embed="rId3"/>
                  <a:tile tx="0" ty="0" sx="100000" sy="100000" flip="none" algn="tl"/>
                </a:blip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«Поле чудес»</a:t>
            </a:r>
            <a:endParaRPr lang="ru-RU" sz="6600" b="1" cap="none" spc="50" dirty="0">
              <a:ln w="11430">
                <a:solidFill>
                  <a:schemeClr val="accent1">
                    <a:lumMod val="75000"/>
                  </a:schemeClr>
                </a:solidFill>
              </a:ln>
              <a:blipFill>
                <a:blip r:embed="rId3"/>
                <a:tile tx="0" ty="0" sx="100000" sy="100000" flip="none" algn="tl"/>
              </a:blip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1600" y="1196752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Нумизматика</a:t>
            </a:r>
            <a:endParaRPr lang="ru-RU" sz="5400" b="1" i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5949280"/>
            <a:ext cx="619268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539750" algn="l"/>
              </a:tabLst>
            </a:pPr>
            <a:r>
              <a:rPr lang="en-US" sz="1100" dirty="0" smtClean="0">
                <a:solidFill>
                  <a:srgbClr val="0070C0"/>
                </a:solidFill>
              </a:rPr>
              <a:t>http://</a:t>
            </a:r>
            <a:r>
              <a:rPr lang="en-US" sz="1100" dirty="0" smtClean="0">
                <a:solidFill>
                  <a:srgbClr val="0070C0"/>
                </a:solidFill>
              </a:rPr>
              <a:t>www.fonstola.ru/download/66999/1366x768</a:t>
            </a:r>
            <a:r>
              <a:rPr lang="ru-RU" sz="1100" dirty="0" smtClean="0">
                <a:solidFill>
                  <a:srgbClr val="0070C0"/>
                </a:solidFill>
              </a:rPr>
              <a:t>/</a:t>
            </a:r>
            <a:endParaRPr lang="ru-RU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928662" y="571480"/>
            <a:ext cx="79296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 тройка игроков</a:t>
            </a:r>
            <a:endParaRPr lang="ru-RU" sz="5400" b="1" cap="none" spc="50" dirty="0">
              <a:ln w="11430">
                <a:solidFill>
                  <a:schemeClr val="accent1">
                    <a:lumMod val="75000"/>
                  </a:schemeClr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472" y="3286124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</a:rPr>
              <a:t>Назовите   денежную   единицу (копейку) Казахстана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00364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/>
              <a:t>Т</a:t>
            </a:r>
            <a:endParaRPr lang="ru-RU" sz="54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786182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/>
              <a:t>И</a:t>
            </a:r>
            <a:endParaRPr lang="ru-RU" sz="54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572000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/>
              <a:t>Ы</a:t>
            </a:r>
            <a:endParaRPr lang="ru-RU" sz="54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357818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/>
              <a:t>Н</a:t>
            </a:r>
            <a:endParaRPr lang="ru-RU" sz="54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000364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786182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572000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357818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/>
          </a:p>
        </p:txBody>
      </p:sp>
      <p:sp>
        <p:nvSpPr>
          <p:cNvPr id="23" name="Управляющая кнопка: назад 22">
            <a:hlinkClick r:id="" action="ppaction://hlinkshowjump?jump=previousslide" highlightClick="1"/>
          </p:cNvPr>
          <p:cNvSpPr/>
          <p:nvPr/>
        </p:nvSpPr>
        <p:spPr>
          <a:xfrm>
            <a:off x="7358082" y="6000768"/>
            <a:ext cx="571504" cy="5000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Управляющая кнопка: далее 23">
            <a:hlinkClick r:id="" action="ppaction://hlinkshowjump?jump=nextslide" highlightClick="1"/>
          </p:cNvPr>
          <p:cNvSpPr/>
          <p:nvPr/>
        </p:nvSpPr>
        <p:spPr>
          <a:xfrm>
            <a:off x="8072462" y="6000768"/>
            <a:ext cx="571504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3563888" y="6021288"/>
            <a:ext cx="275588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100" dirty="0" smtClean="0">
                <a:solidFill>
                  <a:srgbClr val="0070C0"/>
                </a:solidFill>
              </a:rPr>
              <a:t>http://bonistika-sale.ru/good33973.html</a:t>
            </a:r>
            <a:endParaRPr lang="ru-RU" sz="1100" dirty="0">
              <a:solidFill>
                <a:srgbClr val="0070C0"/>
              </a:solidFill>
            </a:endParaRPr>
          </a:p>
        </p:txBody>
      </p:sp>
      <p:pic>
        <p:nvPicPr>
          <p:cNvPr id="4098" name="Picture 2" descr="C:\Users\Nadin\Pictures\33973b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4653136"/>
            <a:ext cx="1522413" cy="984250"/>
          </a:xfrm>
          <a:prstGeom prst="rect">
            <a:avLst/>
          </a:prstGeom>
          <a:noFill/>
        </p:spPr>
      </p:pic>
      <p:sp>
        <p:nvSpPr>
          <p:cNvPr id="26" name="Прямоугольник 25"/>
          <p:cNvSpPr/>
          <p:nvPr/>
        </p:nvSpPr>
        <p:spPr>
          <a:xfrm>
            <a:off x="611560" y="4293096"/>
            <a:ext cx="1800200" cy="1728192"/>
          </a:xfrm>
          <a:prstGeom prst="rect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dirty="0" smtClean="0">
                <a:solidFill>
                  <a:srgbClr val="FF0000"/>
                </a:solidFill>
              </a:rPr>
              <a:t>?</a:t>
            </a:r>
            <a:endParaRPr lang="ru-RU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928662" y="571480"/>
            <a:ext cx="79296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 тройка игроков</a:t>
            </a:r>
            <a:endParaRPr lang="ru-RU" sz="5400" b="1" cap="none" spc="50" dirty="0">
              <a:ln w="11430">
                <a:solidFill>
                  <a:schemeClr val="accent1">
                    <a:lumMod val="75000"/>
                  </a:schemeClr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472" y="3286124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</a:rPr>
              <a:t>Назовите   денежную   единицу (копейку) Замбии 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00364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/>
              <a:t>Н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786182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/>
              <a:t>Г</a:t>
            </a:r>
            <a:endParaRPr lang="ru-RU" sz="54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572000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/>
              <a:t>В</a:t>
            </a:r>
            <a:endParaRPr lang="ru-RU" sz="54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357818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/>
              <a:t>Е</a:t>
            </a:r>
            <a:endParaRPr lang="ru-RU" sz="54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000364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786182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572000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357818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/>
          </a:p>
        </p:txBody>
      </p:sp>
      <p:sp>
        <p:nvSpPr>
          <p:cNvPr id="23" name="Управляющая кнопка: назад 22">
            <a:hlinkClick r:id="" action="ppaction://hlinkshowjump?jump=previousslide" highlightClick="1"/>
          </p:cNvPr>
          <p:cNvSpPr/>
          <p:nvPr/>
        </p:nvSpPr>
        <p:spPr>
          <a:xfrm>
            <a:off x="7358082" y="6000768"/>
            <a:ext cx="571504" cy="5000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Управляющая кнопка: далее 23">
            <a:hlinkClick r:id="" action="ppaction://hlinkshowjump?jump=nextslide" highlightClick="1"/>
          </p:cNvPr>
          <p:cNvSpPr/>
          <p:nvPr/>
        </p:nvSpPr>
        <p:spPr>
          <a:xfrm>
            <a:off x="8072462" y="6000768"/>
            <a:ext cx="571504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2483768" y="5877272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100" dirty="0" smtClean="0">
                <a:solidFill>
                  <a:srgbClr val="0070C0"/>
                </a:solidFill>
              </a:rPr>
              <a:t>http://coiniki.ru/goods/%D0%97%D0%B0%D0%BC%D0%B1%D0%B8%D1%8F-2-%D0%BD%D0%B3%D0%B2%D0%B5-1983-%D0%B3</a:t>
            </a:r>
            <a:endParaRPr lang="ru-RU" sz="1100" dirty="0">
              <a:solidFill>
                <a:srgbClr val="0070C0"/>
              </a:solidFill>
            </a:endParaRPr>
          </a:p>
        </p:txBody>
      </p:sp>
      <p:pic>
        <p:nvPicPr>
          <p:cNvPr id="3074" name="Picture 2" descr="C:\Users\Nadin\Pictures\2-ngve-1983-jpg[1].jpg"/>
          <p:cNvPicPr>
            <a:picLocks noChangeAspect="1" noChangeArrowheads="1"/>
          </p:cNvPicPr>
          <p:nvPr/>
        </p:nvPicPr>
        <p:blipFill>
          <a:blip r:embed="rId2" cstate="print"/>
          <a:srcRect l="9091" r="9091"/>
          <a:stretch>
            <a:fillRect/>
          </a:stretch>
        </p:blipFill>
        <p:spPr bwMode="auto">
          <a:xfrm>
            <a:off x="611560" y="4437112"/>
            <a:ext cx="1806746" cy="1656184"/>
          </a:xfrm>
          <a:prstGeom prst="rect">
            <a:avLst/>
          </a:prstGeom>
          <a:noFill/>
        </p:spPr>
      </p:pic>
      <p:sp>
        <p:nvSpPr>
          <p:cNvPr id="26" name="Прямоугольник 25"/>
          <p:cNvSpPr/>
          <p:nvPr/>
        </p:nvSpPr>
        <p:spPr>
          <a:xfrm>
            <a:off x="611560" y="4365104"/>
            <a:ext cx="1800200" cy="1728192"/>
          </a:xfrm>
          <a:prstGeom prst="rect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dirty="0" smtClean="0">
                <a:solidFill>
                  <a:srgbClr val="FF0000"/>
                </a:solidFill>
              </a:rPr>
              <a:t>?</a:t>
            </a:r>
            <a:endParaRPr lang="ru-RU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928662" y="571480"/>
            <a:ext cx="79296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 тройка игроков</a:t>
            </a:r>
            <a:endParaRPr lang="ru-RU" sz="5400" b="1" cap="none" spc="50" dirty="0">
              <a:ln w="11430">
                <a:solidFill>
                  <a:schemeClr val="accent1">
                    <a:lumMod val="75000"/>
                  </a:schemeClr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472" y="3286124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</a:rPr>
              <a:t>Назовите   денежную   </a:t>
            </a:r>
            <a:r>
              <a:rPr lang="ru-RU" sz="2400" b="1" i="1" dirty="0" smtClean="0">
                <a:solidFill>
                  <a:srgbClr val="002060"/>
                </a:solidFill>
              </a:rPr>
              <a:t>единицу </a:t>
            </a:r>
          </a:p>
          <a:p>
            <a:pPr algn="ctr"/>
            <a:r>
              <a:rPr lang="ru-RU" sz="2400" b="1" i="1" dirty="0" smtClean="0">
                <a:solidFill>
                  <a:srgbClr val="002060"/>
                </a:solidFill>
              </a:rPr>
              <a:t> Китая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00364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/>
              <a:t>Ю</a:t>
            </a:r>
            <a:endParaRPr lang="ru-RU" sz="54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786182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/>
              <a:t>А</a:t>
            </a:r>
            <a:endParaRPr lang="ru-RU" sz="54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572000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/>
              <a:t>Н</a:t>
            </a:r>
            <a:endParaRPr lang="ru-RU" sz="54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357818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/>
              <a:t>Ь</a:t>
            </a:r>
            <a:endParaRPr lang="ru-RU" sz="54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2987824" y="458112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779912" y="458112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572000" y="458112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364088" y="458112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/>
          </a:p>
        </p:txBody>
      </p:sp>
      <p:sp>
        <p:nvSpPr>
          <p:cNvPr id="23" name="Управляющая кнопка: назад 22">
            <a:hlinkClick r:id="" action="ppaction://hlinkshowjump?jump=previousslide" highlightClick="1"/>
          </p:cNvPr>
          <p:cNvSpPr/>
          <p:nvPr/>
        </p:nvSpPr>
        <p:spPr>
          <a:xfrm>
            <a:off x="7358082" y="6000768"/>
            <a:ext cx="571504" cy="5000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Управляющая кнопка: далее 23">
            <a:hlinkClick r:id="" action="ppaction://hlinkshowjump?jump=nextslide" highlightClick="1"/>
          </p:cNvPr>
          <p:cNvSpPr/>
          <p:nvPr/>
        </p:nvSpPr>
        <p:spPr>
          <a:xfrm>
            <a:off x="8072462" y="6000768"/>
            <a:ext cx="571504" cy="50006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2915816" y="6093296"/>
            <a:ext cx="381642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00" dirty="0" smtClean="0">
                <a:solidFill>
                  <a:srgbClr val="0070C0"/>
                </a:solidFill>
              </a:rPr>
              <a:t>http://www.forex-expo.net/en/forex-news?start=245</a:t>
            </a:r>
            <a:endParaRPr lang="ru-RU" sz="1100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Nadin\Pictures\1366006672a_lg[2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226615">
            <a:off x="321375" y="4216054"/>
            <a:ext cx="2443499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928662" y="571480"/>
            <a:ext cx="79296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smtClean="0">
                <a:ln w="11430">
                  <a:solidFill>
                    <a:schemeClr val="accent1">
                      <a:lumMod val="75000"/>
                    </a:schemeClr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ФИНАЛ</a:t>
            </a:r>
            <a:endParaRPr lang="ru-RU" sz="5400" b="1" cap="none" spc="50" dirty="0">
              <a:ln w="11430">
                <a:solidFill>
                  <a:schemeClr val="accent1">
                    <a:lumMod val="75000"/>
                  </a:schemeClr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472" y="3357562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2060"/>
                </a:solidFill>
              </a:rPr>
              <a:t>Назовите   денежную   единицу (рубль) Казахстана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00364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/>
              <a:t>Т</a:t>
            </a:r>
            <a:endParaRPr lang="ru-RU" sz="54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786182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/>
              <a:t>Е</a:t>
            </a:r>
            <a:endParaRPr lang="ru-RU" sz="54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572000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/>
              <a:t>Н</a:t>
            </a:r>
            <a:endParaRPr lang="ru-RU" sz="54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357818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/>
              <a:t>Г</a:t>
            </a:r>
            <a:endParaRPr lang="ru-RU" sz="54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000364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3786182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4572000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5357818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143636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/>
              <a:t>Е</a:t>
            </a:r>
            <a:endParaRPr lang="ru-RU" sz="54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143636" y="4572008"/>
            <a:ext cx="785818" cy="7858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b="1" dirty="0"/>
          </a:p>
        </p:txBody>
      </p:sp>
      <p:sp>
        <p:nvSpPr>
          <p:cNvPr id="24" name="Управляющая кнопка: назад 23">
            <a:hlinkClick r:id="" action="ppaction://hlinkshowjump?jump=previousslide" highlightClick="1"/>
          </p:cNvPr>
          <p:cNvSpPr/>
          <p:nvPr/>
        </p:nvSpPr>
        <p:spPr>
          <a:xfrm>
            <a:off x="7358082" y="6000768"/>
            <a:ext cx="571504" cy="50006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Управляющая кнопка: настраиваемая 25">
            <a:hlinkClick r:id="" action="ppaction://hlinkshowjump?jump=endshow" highlightClick="1"/>
          </p:cNvPr>
          <p:cNvSpPr/>
          <p:nvPr/>
        </p:nvSpPr>
        <p:spPr>
          <a:xfrm>
            <a:off x="8001024" y="6000768"/>
            <a:ext cx="500066" cy="500066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2483768" y="602128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100" dirty="0" smtClean="0">
                <a:solidFill>
                  <a:srgbClr val="0070C0"/>
                </a:solidFill>
              </a:rPr>
              <a:t>http://www.photosight.ru/photos/3064867</a:t>
            </a:r>
            <a:r>
              <a:rPr lang="en-US" dirty="0" smtClean="0">
                <a:solidFill>
                  <a:srgbClr val="0070C0"/>
                </a:solidFill>
              </a:rPr>
              <a:t>/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2050" name="Picture 2" descr="C:\Users\Nadin\Pictures\3064867_large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221088"/>
            <a:ext cx="1728192" cy="1728192"/>
          </a:xfrm>
          <a:prstGeom prst="rect">
            <a:avLst/>
          </a:prstGeom>
          <a:noFill/>
        </p:spPr>
      </p:pic>
      <p:sp>
        <p:nvSpPr>
          <p:cNvPr id="27" name="Прямоугольник 26"/>
          <p:cNvSpPr/>
          <p:nvPr/>
        </p:nvSpPr>
        <p:spPr>
          <a:xfrm>
            <a:off x="539552" y="4221088"/>
            <a:ext cx="1800200" cy="1728192"/>
          </a:xfrm>
          <a:prstGeom prst="rect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0" dirty="0" smtClean="0">
                <a:solidFill>
                  <a:srgbClr val="FF0000"/>
                </a:solidFill>
              </a:rPr>
              <a:t>?</a:t>
            </a:r>
            <a:endParaRPr lang="ru-RU" sz="8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13" grpId="0" animBg="1"/>
      <p:bldP spid="23" grpId="0" animBg="1"/>
      <p:bldP spid="23" grpId="1" animBg="1"/>
      <p:bldP spid="27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198</TotalTime>
  <Words>95</Words>
  <Application>Microsoft Office PowerPoint</Application>
  <PresentationFormat>Экран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Официальная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teacher</dc:creator>
  <cp:lastModifiedBy>Nadin</cp:lastModifiedBy>
  <cp:revision>17</cp:revision>
  <dcterms:created xsi:type="dcterms:W3CDTF">2014-05-30T08:45:17Z</dcterms:created>
  <dcterms:modified xsi:type="dcterms:W3CDTF">2014-05-30T13:11:20Z</dcterms:modified>
</cp:coreProperties>
</file>