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t-RU" b="1" i="1" dirty="0" smtClean="0"/>
              <a:t>Технологиядән тозлы камырдан компози</a:t>
            </a:r>
            <a:r>
              <a:rPr lang="ru-RU" b="1" i="1" dirty="0" err="1" smtClean="0"/>
              <a:t>ция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ясау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буенча</a:t>
            </a:r>
            <a:r>
              <a:rPr lang="ru-RU" b="1" i="1" dirty="0" smtClean="0"/>
              <a:t> мастер-класс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861048"/>
            <a:ext cx="3744416" cy="1656184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Апас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районы Т</a:t>
            </a:r>
            <a:r>
              <a:rPr lang="tt-RU" b="1" i="1" dirty="0" smtClean="0">
                <a:solidFill>
                  <a:schemeClr val="accent5">
                    <a:lumMod val="50000"/>
                  </a:schemeClr>
                </a:solidFill>
              </a:rPr>
              <a:t>әүгелде башлангыч мәктәбе укытучысы Музафарова Гөлназ Гыйл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метдин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кызы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3551" y="-939048"/>
            <a:ext cx="6716898" cy="89289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9" y="4941168"/>
            <a:ext cx="2025061" cy="175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9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908720"/>
            <a:ext cx="7772400" cy="72008"/>
          </a:xfrm>
        </p:spPr>
        <p:txBody>
          <a:bodyPr>
            <a:normAutofit fontScale="90000"/>
          </a:bodyPr>
          <a:lstStyle/>
          <a:p>
            <a:r>
              <a:rPr lang="tt-RU" sz="800" dirty="0" smtClean="0"/>
              <a:t>.</a:t>
            </a:r>
            <a:endParaRPr lang="ru-RU" sz="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881880"/>
            <a:ext cx="6400800" cy="4120481"/>
          </a:xfrm>
        </p:spPr>
        <p:txBody>
          <a:bodyPr>
            <a:normAutofit/>
          </a:bodyPr>
          <a:lstStyle/>
          <a:p>
            <a:r>
              <a:rPr lang="tt-RU" sz="2400" b="1" i="1" dirty="0" smtClean="0"/>
              <a:t>Копозициябезне ахырдан төссез лак белән буйыйбыз.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2942828" cy="4248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6748" y="-1089248"/>
            <a:ext cx="6857999" cy="90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9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951353"/>
          </a:xfrm>
        </p:spPr>
        <p:txBody>
          <a:bodyPr/>
          <a:lstStyle/>
          <a:p>
            <a:r>
              <a:rPr lang="tt-RU" b="1" i="1" dirty="0" smtClean="0">
                <a:solidFill>
                  <a:srgbClr val="FFFF00"/>
                </a:solidFill>
              </a:rPr>
              <a:t>Эшегездә уңышлар телибез!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t-RU" dirty="0" smtClean="0"/>
              <a:t>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76097"/>
            <a:ext cx="4733702" cy="3592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5328" y="-833164"/>
            <a:ext cx="6597354" cy="878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6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err="1" smtClean="0">
                <a:solidFill>
                  <a:schemeClr val="accent5">
                    <a:lumMod val="50000"/>
                  </a:schemeClr>
                </a:solidFill>
              </a:rPr>
              <a:t>Максат</a:t>
            </a:r>
            <a:r>
              <a:rPr lang="ru-RU" sz="6000" b="1" i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6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Композиция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төшенчәсе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белән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таныштыру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Тозлы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камыр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белән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бизәкләр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төшерергә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өйрәнү.Укучыларны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матурлыкны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күрә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белергә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өйрәтү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9384" y="-1053244"/>
            <a:ext cx="6552729" cy="90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9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864096"/>
          </a:xfrm>
        </p:spPr>
        <p:txBody>
          <a:bodyPr/>
          <a:lstStyle/>
          <a:p>
            <a:r>
              <a:rPr lang="ru-RU" b="1" i="1" dirty="0" err="1" smtClean="0"/>
              <a:t>Кирәкле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материаллар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2896345"/>
          </a:xfrm>
        </p:spPr>
        <p:txBody>
          <a:bodyPr>
            <a:normAutofit/>
          </a:bodyPr>
          <a:lstStyle/>
          <a:p>
            <a:r>
              <a:rPr lang="tt-RU" sz="2800" b="1" dirty="0" smtClean="0"/>
              <a:t>Бер өлеш тоз, бер өлеш он, ½ су һәм бер бал кашыгы сыек май.</a:t>
            </a:r>
          </a:p>
          <a:p>
            <a:r>
              <a:rPr lang="tt-RU" sz="2800" b="1" dirty="0" smtClean="0"/>
              <a:t>Гуаш</a:t>
            </a:r>
            <a:r>
              <a:rPr lang="ru-RU" sz="2800" b="1" dirty="0" smtClean="0"/>
              <a:t>ь, </a:t>
            </a:r>
            <a:r>
              <a:rPr lang="ru-RU" sz="2800" b="1" dirty="0" err="1" smtClean="0"/>
              <a:t>пумала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төссез</a:t>
            </a:r>
            <a:r>
              <a:rPr lang="ru-RU" sz="2800" b="1" dirty="0" smtClean="0"/>
              <a:t> лак</a:t>
            </a:r>
            <a:r>
              <a:rPr lang="ru-RU" sz="2800" b="1" dirty="0" smtClean="0"/>
              <a:t>, ДВП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95935" y="1870636"/>
            <a:ext cx="5161027" cy="51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0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368152"/>
          </a:xfrm>
        </p:spPr>
        <p:txBody>
          <a:bodyPr/>
          <a:lstStyle/>
          <a:p>
            <a:r>
              <a:rPr lang="tt-RU" b="1" i="1" dirty="0" smtClean="0">
                <a:solidFill>
                  <a:srgbClr val="FFFF00"/>
                </a:solidFill>
              </a:rPr>
              <a:t>Эш барышы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680321"/>
          </a:xfrm>
        </p:spPr>
        <p:txBody>
          <a:bodyPr/>
          <a:lstStyle/>
          <a:p>
            <a:r>
              <a:rPr lang="tt-RU" b="1" i="1" dirty="0" smtClean="0"/>
              <a:t>Тозны җылы суда эретәбез һәм шуңа он, сыек май кушып тыгыз массалы камыр ясыйбыз (тозның бик вагын алабыз)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19" y="3933056"/>
            <a:ext cx="3830562" cy="2491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7645" y="-999491"/>
            <a:ext cx="6480718" cy="88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8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2616"/>
          </a:xfrm>
        </p:spPr>
        <p:txBody>
          <a:bodyPr>
            <a:normAutofit fontScale="90000"/>
          </a:bodyPr>
          <a:lstStyle/>
          <a:p>
            <a:r>
              <a:rPr lang="tt-RU" sz="800" dirty="0" smtClean="0"/>
              <a:t>.</a:t>
            </a:r>
            <a:endParaRPr lang="ru-RU" sz="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3544417"/>
          </a:xfrm>
        </p:spPr>
        <p:txBody>
          <a:bodyPr>
            <a:normAutofit/>
          </a:bodyPr>
          <a:lstStyle/>
          <a:p>
            <a:r>
              <a:rPr lang="tt-RU" b="1" i="1" dirty="0" smtClean="0"/>
              <a:t>Бу компози</a:t>
            </a:r>
            <a:r>
              <a:rPr lang="ru-RU" b="1" i="1" dirty="0" err="1" smtClean="0"/>
              <a:t>циягә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камырны</a:t>
            </a:r>
            <a:r>
              <a:rPr lang="ru-RU" b="1" i="1" dirty="0" smtClean="0"/>
              <a:t> </a:t>
            </a:r>
            <a:r>
              <a:rPr lang="ru-RU" b="1" i="1" dirty="0" err="1" smtClean="0"/>
              <a:t>төсле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ясыйбыз</a:t>
            </a:r>
            <a:r>
              <a:rPr lang="ru-RU" b="1" i="1" dirty="0" smtClean="0"/>
              <a:t>. </a:t>
            </a:r>
            <a:r>
              <a:rPr lang="ru-RU" b="1" i="1" dirty="0" err="1" smtClean="0"/>
              <a:t>Иң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беренче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камырны</a:t>
            </a:r>
            <a:r>
              <a:rPr lang="ru-RU" b="1" i="1" dirty="0" smtClean="0"/>
              <a:t> </a:t>
            </a:r>
            <a:r>
              <a:rPr lang="ru-RU" b="1" i="1" dirty="0" err="1" smtClean="0"/>
              <a:t>ике</a:t>
            </a:r>
            <a:r>
              <a:rPr lang="ru-RU" b="1" i="1" dirty="0" smtClean="0"/>
              <a:t> </a:t>
            </a:r>
            <a:r>
              <a:rPr lang="ru-RU" b="1" i="1" dirty="0" err="1" smtClean="0"/>
              <a:t>өлешкә</a:t>
            </a:r>
            <a:r>
              <a:rPr lang="ru-RU" b="1" i="1" dirty="0" smtClean="0"/>
              <a:t> </a:t>
            </a:r>
            <a:r>
              <a:rPr lang="ru-RU" b="1" i="1" dirty="0" err="1" smtClean="0"/>
              <a:t>бүләбез</a:t>
            </a:r>
            <a:r>
              <a:rPr lang="ru-RU" b="1" i="1" dirty="0" smtClean="0"/>
              <a:t>. </a:t>
            </a:r>
            <a:r>
              <a:rPr lang="ru-RU" b="1" i="1" dirty="0" err="1"/>
              <a:t>Җ</a:t>
            </a:r>
            <a:r>
              <a:rPr lang="ru-RU" b="1" i="1" dirty="0" err="1" smtClean="0"/>
              <a:t>имешләрен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кызыл</a:t>
            </a:r>
            <a:r>
              <a:rPr lang="ru-RU" b="1" i="1" dirty="0" smtClean="0"/>
              <a:t>, ә </a:t>
            </a:r>
            <a:r>
              <a:rPr lang="ru-RU" b="1" i="1" dirty="0" err="1" smtClean="0"/>
              <a:t>яфракларын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яшел</a:t>
            </a:r>
            <a:r>
              <a:rPr lang="ru-RU" b="1" i="1" dirty="0" smtClean="0"/>
              <a:t> </a:t>
            </a:r>
            <a:r>
              <a:rPr lang="ru-RU" b="1" i="1" dirty="0" err="1" smtClean="0"/>
              <a:t>төскә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манабыз</a:t>
            </a:r>
            <a:r>
              <a:rPr lang="ru-RU" b="1" i="1" dirty="0" smtClean="0"/>
              <a:t>.</a:t>
            </a:r>
          </a:p>
          <a:p>
            <a:r>
              <a:rPr lang="tt-RU" b="1" i="1" dirty="0" smtClean="0"/>
              <a:t>Камырны 30-60 минутка суыткычка тыгабыз.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47" y="3429000"/>
            <a:ext cx="4082008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7496" y="-970993"/>
            <a:ext cx="6801013" cy="88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00608"/>
          </a:xfrm>
        </p:spPr>
        <p:txBody>
          <a:bodyPr>
            <a:normAutofit fontScale="90000"/>
          </a:bodyPr>
          <a:lstStyle/>
          <a:p>
            <a:r>
              <a:rPr lang="tt-RU" sz="800" dirty="0" smtClean="0"/>
              <a:t>.</a:t>
            </a:r>
            <a:endParaRPr lang="ru-RU" sz="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2952329"/>
          </a:xfrm>
        </p:spPr>
        <p:txBody>
          <a:bodyPr>
            <a:noAutofit/>
          </a:bodyPr>
          <a:lstStyle/>
          <a:p>
            <a:r>
              <a:rPr lang="ru-RU" sz="2400" b="1" i="1" dirty="0" err="1" smtClean="0"/>
              <a:t>Композицияне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урнаштыру</a:t>
            </a:r>
            <a:r>
              <a:rPr lang="ru-RU" sz="2400" b="1" i="1" dirty="0" smtClean="0"/>
              <a:t> </a:t>
            </a:r>
            <a:r>
              <a:rPr lang="tt-RU" sz="2400" b="1" i="1" dirty="0" smtClean="0"/>
              <a:t>өчен өслек ясыйбыз. ДВПга обойны урнаштырабыз. Шушы өслеккә беренче эш итеп каен ботагын “Момент” кләе белән ябыштырабыз.</a:t>
            </a:r>
            <a:endParaRPr lang="ru-RU" sz="24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40968"/>
            <a:ext cx="3233974" cy="2631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9629" y="-963487"/>
            <a:ext cx="6552730" cy="88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7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16024"/>
          </a:xfrm>
        </p:spPr>
        <p:txBody>
          <a:bodyPr>
            <a:normAutofit/>
          </a:bodyPr>
          <a:lstStyle/>
          <a:p>
            <a:r>
              <a:rPr lang="tt-RU" sz="800" dirty="0" smtClean="0"/>
              <a:t>.</a:t>
            </a:r>
            <a:endParaRPr lang="ru-RU" sz="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3760441"/>
          </a:xfrm>
        </p:spPr>
        <p:txBody>
          <a:bodyPr>
            <a:normAutofit/>
          </a:bodyPr>
          <a:lstStyle/>
          <a:p>
            <a:r>
              <a:rPr lang="tt-RU" sz="2400" b="1" i="1" dirty="0" smtClean="0"/>
              <a:t>Кызыл төстәге камырдан түгәрәк шарчыклар ясыйбыз. Болар-миләш тәлгәшләре була.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80928"/>
            <a:ext cx="4104456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1866" y="-951251"/>
            <a:ext cx="6600266" cy="87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48072"/>
          </a:xfrm>
        </p:spPr>
        <p:txBody>
          <a:bodyPr>
            <a:normAutofit/>
          </a:bodyPr>
          <a:lstStyle/>
          <a:p>
            <a:r>
              <a:rPr lang="tt-RU" sz="800" dirty="0" smtClean="0"/>
              <a:t>.</a:t>
            </a:r>
            <a:endParaRPr lang="ru-RU" sz="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4048473"/>
          </a:xfrm>
        </p:spPr>
        <p:txBody>
          <a:bodyPr>
            <a:noAutofit/>
          </a:bodyPr>
          <a:lstStyle/>
          <a:p>
            <a:r>
              <a:rPr lang="tt-RU" b="1" i="1" dirty="0" smtClean="0"/>
              <a:t>Шарчыкларның аскы өлешенә пумала ярдәмендә батынкы тишек ясыйбыз. Яшел төстәге камырдан яфраклар урнаштырабыз, пычак ярдәмендә яфракларның буыннарын билгелибез. Барысын да ПВА кләе белән ябыштырабыз.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96952"/>
            <a:ext cx="4406627" cy="2900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8" y="-1143000"/>
            <a:ext cx="6857999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476672"/>
            <a:ext cx="7772400" cy="504056"/>
          </a:xfrm>
        </p:spPr>
        <p:txBody>
          <a:bodyPr>
            <a:normAutofit/>
          </a:bodyPr>
          <a:lstStyle/>
          <a:p>
            <a:r>
              <a:rPr lang="tt-RU" sz="800" dirty="0" smtClean="0"/>
              <a:t>.</a:t>
            </a:r>
            <a:endParaRPr lang="ru-RU" sz="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836712"/>
            <a:ext cx="6192688" cy="4192489"/>
          </a:xfrm>
        </p:spPr>
        <p:txBody>
          <a:bodyPr>
            <a:normAutofit/>
          </a:bodyPr>
          <a:lstStyle/>
          <a:p>
            <a:r>
              <a:rPr lang="tt-RU" sz="2800" b="1" i="1" dirty="0" smtClean="0"/>
              <a:t>Әзер компози</a:t>
            </a:r>
            <a:r>
              <a:rPr lang="ru-RU" sz="2800" b="1" i="1" dirty="0" err="1" smtClean="0"/>
              <a:t>циябезне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кояшка</a:t>
            </a:r>
            <a:r>
              <a:rPr lang="ru-RU" sz="2800" b="1" i="1" dirty="0" smtClean="0"/>
              <a:t> яки </a:t>
            </a:r>
            <a:r>
              <a:rPr lang="ru-RU" sz="2800" b="1" i="1" dirty="0" err="1" smtClean="0"/>
              <a:t>батареяга</a:t>
            </a:r>
            <a:r>
              <a:rPr lang="ru-RU" sz="2800" b="1" i="1" dirty="0" smtClean="0"/>
              <a:t>  1-2 </a:t>
            </a:r>
            <a:r>
              <a:rPr lang="ru-RU" sz="2800" b="1" i="1" dirty="0" err="1" smtClean="0"/>
              <a:t>көнгә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куябыз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3816424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8" y="1552599"/>
            <a:ext cx="2857500" cy="2867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7322" y="-1237320"/>
            <a:ext cx="6669358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4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</TotalTime>
  <Words>209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Технологиядән тозлы камырдан композиция ясау буенча мастер-класс</vt:lpstr>
      <vt:lpstr>Максат:</vt:lpstr>
      <vt:lpstr>Кирәкле материаллар </vt:lpstr>
      <vt:lpstr>Эш барышы</vt:lpstr>
      <vt:lpstr>.</vt:lpstr>
      <vt:lpstr>.</vt:lpstr>
      <vt:lpstr>.</vt:lpstr>
      <vt:lpstr>.</vt:lpstr>
      <vt:lpstr>.</vt:lpstr>
      <vt:lpstr>.</vt:lpstr>
      <vt:lpstr>Эшегездә уңышлар телибез!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Технологиядән тозлы камырдан композиция ясау буенча мастер-класс</dc:title>
  <dc:creator>Гульнур</dc:creator>
  <cp:lastModifiedBy>Гульнур</cp:lastModifiedBy>
  <cp:revision>9</cp:revision>
  <dcterms:created xsi:type="dcterms:W3CDTF">2012-03-29T16:26:15Z</dcterms:created>
  <dcterms:modified xsi:type="dcterms:W3CDTF">2012-03-29T18:18:34Z</dcterms:modified>
</cp:coreProperties>
</file>