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71" r:id="rId14"/>
    <p:sldId id="282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39" autoAdjust="0"/>
    <p:restoredTop sz="94660"/>
  </p:normalViewPr>
  <p:slideViewPr>
    <p:cSldViewPr>
      <p:cViewPr varScale="1">
        <p:scale>
          <a:sx n="68" d="100"/>
          <a:sy n="68" d="100"/>
        </p:scale>
        <p:origin x="-624" y="-9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87C5F-3336-49FE-82A3-8D1C50F65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FB9AE-4654-428E-9FD1-F4476CD4F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8788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A8DD-5C2E-4E49-9F38-98AB131CD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3A17-D708-4A78-BB46-6910DD170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1B9E-6B62-4998-AE95-83249B0A1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8788" y="1598613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E13D-E98B-47A4-92D6-C05C88862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43CC-5E36-43BC-AF70-59C8977F4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72AE-C237-48FF-BB71-8ED3D1E87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AF35-46B7-4F0F-8877-2BF14B2DB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BE5B-D5C1-4B82-9864-0BF473DE9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7723E-3FA4-4560-A645-E1621A969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74638"/>
            <a:ext cx="82264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598613"/>
            <a:ext cx="82264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788" y="6245225"/>
            <a:ext cx="2130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5225"/>
            <a:ext cx="2898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0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C301813-0DA0-4EEB-8967-98E43283F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3013" indent="-227013" algn="l" defTabSz="9128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0213" indent="-227013" algn="l" defTabSz="9128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7413" indent="-227013" algn="l" defTabSz="9128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4613" indent="-227013" algn="l" defTabSz="9128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&#1087;&#1088;&#1072;&#1079;&#1076;&#1085;&#1080;&#1082;%20&#1055;&#1088;&#1086;&#1097;&#1072;&#1085;&#1080;&#1103;%20&#1089;%20&#1073;&#1091;&#1082;&#1074;&#1072;&#1088;&#1077;&#1084;\&#1091;&#1095;&#1072;&#1090;%20&#1074;%20&#1096;&#1082;&#1086;&#1083;&#1077;.mid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hyperlink" Target="&#1083;&#1077;&#1090;&#1086;&#1087;&#1080;&#1089;&#1100;%20&#1082;&#1083;&#1072;&#1089;&#1089;&#1072;1.pp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5" descr="зеленоваты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 rot="-943579">
            <a:off x="1042988" y="1492250"/>
            <a:ext cx="6946900" cy="3373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"Прощание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 Букварем"</a:t>
            </a:r>
          </a:p>
        </p:txBody>
      </p:sp>
      <p:pic>
        <p:nvPicPr>
          <p:cNvPr id="2054" name="Picture 9" descr="card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12" t="24236" r="40736" b="3751"/>
          <a:stretch>
            <a:fillRect/>
          </a:stretch>
        </p:blipFill>
        <p:spPr bwMode="auto">
          <a:xfrm>
            <a:off x="0" y="4424363"/>
            <a:ext cx="140335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ПАЛОЧКА И ПАЛОЧКА, МЕЖДУ НИМИ ГАЛОЧКА. И ПОНЯТНО СРАЗУ ВСЕМ – ПОЛУЧИЛАСЬ БУКВА...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6702">
            <a:off x="4125194" y="2873929"/>
            <a:ext cx="3959706" cy="2903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dybug-d-lett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357562"/>
            <a:ext cx="1919434" cy="28151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86728" cy="378621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СОБЕРИ ВОЛШЕБНЫЕ СЛОВА ИЗ СЛОГОВ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857222" y="1600200"/>
          <a:ext cx="7500990" cy="235745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71570"/>
                <a:gridCol w="1071570"/>
                <a:gridCol w="1071570"/>
                <a:gridCol w="1071570"/>
                <a:gridCol w="1071570"/>
                <a:gridCol w="1071570"/>
                <a:gridCol w="1071570"/>
              </a:tblGrid>
              <a:tr h="1178727"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СО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СПА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ПАС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СИ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БА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БО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</a:tr>
              <a:tr h="1178727"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ЗИ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ПО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ЖИ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ЖА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ТЫ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ЛУЙ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28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СТА</a:t>
                      </a:r>
                      <a:endParaRPr lang="ru-RU" sz="2800" b="1" cap="all" spc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8768" marR="48768"/>
                </a:tc>
              </a:tr>
            </a:tbl>
          </a:graphicData>
        </a:graphic>
      </p:graphicFrame>
      <p:pic>
        <p:nvPicPr>
          <p:cNvPr id="6" name="Содержимое 5" descr="mix1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3929066"/>
            <a:ext cx="2514592" cy="251459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124075" y="3789363"/>
            <a:ext cx="42481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БЕРЗА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195513" y="2566988"/>
            <a:ext cx="439261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РАЖИФ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765300" y="5013325"/>
            <a:ext cx="5183188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ЕДМЕДВЬ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1765300" y="5013325"/>
            <a:ext cx="525462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МЕДВЕДЬ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195513" y="2565400"/>
            <a:ext cx="44640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ЖИРАФ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2195513" y="3716338"/>
            <a:ext cx="4322762" cy="938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ЗЕБРА</a:t>
            </a:r>
          </a:p>
        </p:txBody>
      </p:sp>
      <p:sp>
        <p:nvSpPr>
          <p:cNvPr id="10248" name="WordArt 10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76375" y="-458788"/>
            <a:ext cx="6911975" cy="2735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Составь </a:t>
            </a:r>
          </a:p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из букв слова</a:t>
            </a:r>
          </a:p>
        </p:txBody>
      </p:sp>
      <p:pic>
        <p:nvPicPr>
          <p:cNvPr id="10249" name="Picture 12" descr="9f4c7997cd1195b82c39bba72c7e0bb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636838"/>
            <a:ext cx="1860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2" grpId="1" animBg="1"/>
      <p:bldP spid="17413" grpId="0" animBg="1"/>
      <p:bldP spid="17413" grpId="1" animBg="1"/>
      <p:bldP spid="17414" grpId="0" animBg="1"/>
      <p:bldP spid="17414" grpId="1" animBg="1"/>
      <p:bldP spid="17415" grpId="0" animBg="1"/>
      <p:bldP spid="17415" grpId="1" animBg="1"/>
      <p:bldP spid="17416" grpId="0" animBg="1"/>
      <p:bldP spid="17416" grpId="1" animBg="1"/>
      <p:bldP spid="17417" grpId="0" animBg="1"/>
      <p:bldP spid="174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64613" cy="1125538"/>
          </a:xfrm>
        </p:spPr>
        <p:txBody>
          <a:bodyPr/>
          <a:lstStyle/>
          <a:p>
            <a:pPr eaLnBrk="1" hangingPunct="1"/>
            <a:r>
              <a:rPr lang="ru-RU" sz="5500" b="1" smtClean="0">
                <a:solidFill>
                  <a:srgbClr val="CC0099"/>
                </a:solidFill>
                <a:latin typeface="Monotype Corsiva" pitchFamily="66" charset="0"/>
              </a:rPr>
              <a:t>Кто прислал телеграммы?</a:t>
            </a:r>
          </a:p>
        </p:txBody>
      </p:sp>
      <p:pic>
        <p:nvPicPr>
          <p:cNvPr id="11267" name="Picture 3" descr="Безымянный рь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052513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7956550" cy="5876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31751" name="Picture 7" descr="picture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981075"/>
            <a:ext cx="7777163" cy="5876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31752" name="Picture 8" descr="picture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981075"/>
            <a:ext cx="8064500" cy="5745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31753" name="Picture 9" descr="picture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052513"/>
            <a:ext cx="6985000" cy="5805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31754" name="Picture 10" descr="picture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908050"/>
            <a:ext cx="6048375" cy="5949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адуг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0"/>
            <a:ext cx="781208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50825" y="2706688"/>
            <a:ext cx="8139113" cy="274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Спасибо, Букварь!</a:t>
            </a:r>
          </a:p>
        </p:txBody>
      </p:sp>
      <p:pic>
        <p:nvPicPr>
          <p:cNvPr id="13316" name="Picture 4" descr="книга2">
            <a:hlinkClick r:id="rId4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291013"/>
            <a:ext cx="27384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6659563" y="5373688"/>
            <a:ext cx="377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А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7812088" y="5300663"/>
            <a:ext cx="32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Б</a:t>
            </a:r>
          </a:p>
        </p:txBody>
      </p:sp>
      <p:pic>
        <p:nvPicPr>
          <p:cNvPr id="11271" name="учат в школе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467850" y="6554788"/>
            <a:ext cx="3032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dybug-d-lett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928934"/>
            <a:ext cx="2428882" cy="3562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86728" cy="378621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НАЙДИТЕ ЛИШНЮЮ БУКВУ И ОБЪЯСНИТЕ СВОЙ ВЫБОР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А  О  У  Б  Ы  Э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b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20635176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40" y="1857364"/>
            <a:ext cx="2762018" cy="2762018"/>
          </a:xfrm>
        </p:spPr>
      </p:pic>
      <p:sp>
        <p:nvSpPr>
          <p:cNvPr id="12" name="Заголовок 7"/>
          <p:cNvSpPr txBox="1">
            <a:spLocks/>
          </p:cNvSpPr>
          <p:nvPr/>
        </p:nvSpPr>
        <p:spPr>
          <a:xfrm>
            <a:off x="571472" y="4929198"/>
            <a:ext cx="8229600" cy="169277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i="1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</a:t>
            </a:r>
            <a:r>
              <a:rPr kumimoji="0" lang="ru-RU" sz="6000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ОГЛАСНАЯ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143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accent4">
                    <a:lumMod val="75000"/>
                  </a:schemeClr>
                </a:solidFill>
              </a:rPr>
              <a:t>З  Г  Я  Д  Ф  К</a:t>
            </a:r>
            <a:r>
              <a:rPr lang="ru-RU" sz="8000" b="1" dirty="0">
                <a:solidFill>
                  <a:schemeClr val="bg2"/>
                </a:solidFill>
              </a:rPr>
              <a:t> </a:t>
            </a:r>
            <a:br>
              <a:rPr lang="ru-RU" sz="8000" b="1" dirty="0">
                <a:solidFill>
                  <a:schemeClr val="bg2"/>
                </a:solidFill>
              </a:rPr>
            </a:b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714348" y="5165229"/>
            <a:ext cx="7643866" cy="16927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ГЛАСНАЯ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5" descr="7b49a7cbb963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2071678"/>
            <a:ext cx="2619380" cy="261938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43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solidFill>
                  <a:schemeClr val="accent2">
                    <a:lumMod val="75000"/>
                  </a:schemeClr>
                </a:solidFill>
              </a:rPr>
              <a:t>Ч Щ Ш Й </a:t>
            </a:r>
            <a:r>
              <a:rPr lang="ru-RU" sz="8000" b="1" dirty="0">
                <a:solidFill>
                  <a:schemeClr val="bg2"/>
                </a:solidFill>
              </a:rPr>
              <a:t/>
            </a:r>
            <a:br>
              <a:rPr lang="ru-RU" sz="8000" b="1" dirty="0">
                <a:solidFill>
                  <a:schemeClr val="bg2"/>
                </a:solidFill>
              </a:rPr>
            </a:b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714348" y="5165229"/>
            <a:ext cx="6500858" cy="16927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ТВЁРДЫЙ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5" descr="7b49a7cbb963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438" y="1785926"/>
            <a:ext cx="3429024" cy="409843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ЭТА БУКВА ШИРОКА И ПОХОЖА НА ЖУКА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8907518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2143116"/>
            <a:ext cx="3857652" cy="3857652"/>
          </a:xfrm>
        </p:spPr>
      </p:pic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071678"/>
            <a:ext cx="2857520" cy="2857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3116"/>
            <a:ext cx="7572428" cy="785818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В ЭТОЙ БУКВЕ НЕТ УГЛА – ДО ТОГО ОНА КРУГЛА. ДО ТОГО ОНА КРУГЛА – УКАТИТЬСЯ БЫ МОГЛА.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571876"/>
            <a:ext cx="2857520" cy="2857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000" b="1" dirty="0" smtClean="0">
                <a:solidFill>
                  <a:schemeClr val="accent6">
                    <a:lumMod val="75000"/>
                  </a:schemeClr>
                </a:solidFill>
              </a:rPr>
              <a:t>С ЭТОЙ БУКВОЙ НА НОСУ ФИЛИН ПРЯЧЕТСЯ В ЛЕСУ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8907518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4226" y="2786058"/>
            <a:ext cx="2878951" cy="3429024"/>
          </a:xfrm>
        </p:spPr>
      </p:pic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6607">
            <a:off x="785786" y="2643182"/>
            <a:ext cx="3411401" cy="25812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smtClean="0">
                <a:solidFill>
                  <a:srgbClr val="843FAB"/>
                </a:solidFill>
              </a:rPr>
              <a:t>НА ЭТУ БУКВУ ПОСМОТРИ – ОНА СОВСЕМ КАК ЦИФРА ТРИ</a:t>
            </a:r>
            <a:endParaRPr lang="ru-RU" sz="4000" b="1" dirty="0">
              <a:solidFill>
                <a:srgbClr val="843FAB"/>
              </a:solidFill>
            </a:endParaRPr>
          </a:p>
        </p:txBody>
      </p:sp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186" y="2500306"/>
            <a:ext cx="4816962" cy="4000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122</Words>
  <Application>Microsoft Office PowerPoint</Application>
  <PresentationFormat>Экран (4:3)</PresentationFormat>
  <Paragraphs>53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НАЙДИТЕ ЛИШНЮЮ БУКВУ И ОБЪЯСНИТЕ СВОЙ ВЫБОР </vt:lpstr>
      <vt:lpstr>А  О  У  Б  Ы  Э  </vt:lpstr>
      <vt:lpstr>З  Г  Я  Д  Ф  К    </vt:lpstr>
      <vt:lpstr>Ч Щ Ш Й    </vt:lpstr>
      <vt:lpstr>ЭТА БУКВА ШИРОКА И ПОХОЖА НА ЖУКА</vt:lpstr>
      <vt:lpstr>В ЭТОЙ БУКВЕ НЕТ УГЛА – ДО ТОГО ОНА КРУГЛА. ДО ТОГО ОНА КРУГЛА – УКАТИТЬСЯ БЫ МОГЛА. </vt:lpstr>
      <vt:lpstr>  С ЭТОЙ БУКВОЙ НА НОСУ ФИЛИН ПРЯЧЕТСЯ В ЛЕСУ </vt:lpstr>
      <vt:lpstr>НА ЭТУ БУКВУ ПОСМОТРИ – ОНА СОВСЕМ КАК ЦИФРА ТРИ</vt:lpstr>
      <vt:lpstr>ПАЛОЧКА И ПАЛОЧКА, МЕЖДУ НИМИ ГАЛОЧКА. И ПОНЯТНО СРАЗУ ВСЕМ – ПОЛУЧИЛАСЬ БУКВА...</vt:lpstr>
      <vt:lpstr>СОБЕРИ ВОЛШЕБНЫЕ СЛОВА ИЗ СЛОГОВ </vt:lpstr>
      <vt:lpstr>Слайд 12</vt:lpstr>
      <vt:lpstr>Слайд 13</vt:lpstr>
      <vt:lpstr>Кто прислал телеграммы?</vt:lpstr>
      <vt:lpstr>Слайд 15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54</cp:revision>
  <dcterms:created xsi:type="dcterms:W3CDTF">2010-02-12T15:51:38Z</dcterms:created>
  <dcterms:modified xsi:type="dcterms:W3CDTF">2014-01-28T20:53:54Z</dcterms:modified>
</cp:coreProperties>
</file>