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6D803A-827E-4DCA-857D-84A2E86B621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F4F45C-AF0F-4BA9-80A4-72AAFE3D5816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ЛИСТ</a:t>
          </a:r>
        </a:p>
        <a:p>
          <a:r>
            <a:rPr lang="ru-RU" b="1" dirty="0" smtClean="0">
              <a:solidFill>
                <a:srgbClr val="FF0000"/>
              </a:solidFill>
            </a:rPr>
            <a:t>КАРТОНА</a:t>
          </a:r>
          <a:endParaRPr lang="ru-RU" b="1" dirty="0">
            <a:solidFill>
              <a:srgbClr val="FF0000"/>
            </a:solidFill>
          </a:endParaRPr>
        </a:p>
      </dgm:t>
    </dgm:pt>
    <dgm:pt modelId="{FDDE8D19-9A14-4B46-89B4-779D544BBE2B}" type="parTrans" cxnId="{73085A6B-0D8A-4E1A-8255-87581388F60C}">
      <dgm:prSet/>
      <dgm:spPr/>
      <dgm:t>
        <a:bodyPr/>
        <a:lstStyle/>
        <a:p>
          <a:endParaRPr lang="ru-RU"/>
        </a:p>
      </dgm:t>
    </dgm:pt>
    <dgm:pt modelId="{B1B80F4D-CB36-4444-BD0D-302CBE4FA9F9}" type="sibTrans" cxnId="{73085A6B-0D8A-4E1A-8255-87581388F60C}">
      <dgm:prSet/>
      <dgm:spPr/>
      <dgm:t>
        <a:bodyPr/>
        <a:lstStyle/>
        <a:p>
          <a:endParaRPr lang="ru-RU"/>
        </a:p>
      </dgm:t>
    </dgm:pt>
    <dgm:pt modelId="{864A8BCA-847B-439C-913D-E7A288FF2A31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ЦВЕТНАЯ БУМАГА</a:t>
          </a:r>
          <a:endParaRPr lang="ru-RU" b="1" dirty="0">
            <a:solidFill>
              <a:srgbClr val="FF0000"/>
            </a:solidFill>
          </a:endParaRPr>
        </a:p>
      </dgm:t>
    </dgm:pt>
    <dgm:pt modelId="{884C15C9-E5DF-4345-901A-5148BF01A33C}" type="parTrans" cxnId="{7FB5EAC7-95DE-47E1-8E34-2156641585CB}">
      <dgm:prSet/>
      <dgm:spPr/>
      <dgm:t>
        <a:bodyPr/>
        <a:lstStyle/>
        <a:p>
          <a:endParaRPr lang="ru-RU"/>
        </a:p>
      </dgm:t>
    </dgm:pt>
    <dgm:pt modelId="{EE9F9663-9D11-4C0C-B7C0-4BF26BD7F73B}" type="sibTrans" cxnId="{7FB5EAC7-95DE-47E1-8E34-2156641585CB}">
      <dgm:prSet/>
      <dgm:spPr/>
      <dgm:t>
        <a:bodyPr/>
        <a:lstStyle/>
        <a:p>
          <a:endParaRPr lang="ru-RU"/>
        </a:p>
      </dgm:t>
    </dgm:pt>
    <dgm:pt modelId="{99789EE7-450F-4792-AB61-ACF930EED801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НОЖНИЦЫ</a:t>
          </a:r>
          <a:endParaRPr lang="ru-RU" b="1" dirty="0">
            <a:solidFill>
              <a:srgbClr val="FF0000"/>
            </a:solidFill>
          </a:endParaRPr>
        </a:p>
      </dgm:t>
    </dgm:pt>
    <dgm:pt modelId="{8859F793-1A71-48E6-96C8-9E15A2A32F28}" type="parTrans" cxnId="{CA166F0F-D541-40C2-961E-764B9A962A69}">
      <dgm:prSet/>
      <dgm:spPr/>
      <dgm:t>
        <a:bodyPr/>
        <a:lstStyle/>
        <a:p>
          <a:endParaRPr lang="ru-RU"/>
        </a:p>
      </dgm:t>
    </dgm:pt>
    <dgm:pt modelId="{2F303582-17B8-49A8-80E1-13AF18761BF5}" type="sibTrans" cxnId="{CA166F0F-D541-40C2-961E-764B9A962A69}">
      <dgm:prSet/>
      <dgm:spPr/>
      <dgm:t>
        <a:bodyPr/>
        <a:lstStyle/>
        <a:p>
          <a:endParaRPr lang="ru-RU"/>
        </a:p>
      </dgm:t>
    </dgm:pt>
    <dgm:pt modelId="{388337E3-56F7-4A19-8314-D2F3CA220299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КЛЕЙ</a:t>
          </a:r>
          <a:endParaRPr lang="ru-RU" b="1" dirty="0">
            <a:solidFill>
              <a:srgbClr val="FF0000"/>
            </a:solidFill>
          </a:endParaRPr>
        </a:p>
      </dgm:t>
    </dgm:pt>
    <dgm:pt modelId="{6D546BB1-B92D-4B70-9FA5-E090D394DC40}" type="parTrans" cxnId="{AE21A5A7-1350-421A-A7B4-4716A271A621}">
      <dgm:prSet/>
      <dgm:spPr/>
      <dgm:t>
        <a:bodyPr/>
        <a:lstStyle/>
        <a:p>
          <a:endParaRPr lang="ru-RU"/>
        </a:p>
      </dgm:t>
    </dgm:pt>
    <dgm:pt modelId="{7750AE0F-BFF3-44E1-9F0D-CE6F33444F22}" type="sibTrans" cxnId="{AE21A5A7-1350-421A-A7B4-4716A271A621}">
      <dgm:prSet/>
      <dgm:spPr/>
      <dgm:t>
        <a:bodyPr/>
        <a:lstStyle/>
        <a:p>
          <a:endParaRPr lang="ru-RU"/>
        </a:p>
      </dgm:t>
    </dgm:pt>
    <dgm:pt modelId="{F5AEC0E7-FAED-483B-934D-369016003D5C}">
      <dgm:prSet phldrT="[Текст]"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УЛЫБКА</a:t>
          </a:r>
          <a:endParaRPr lang="ru-RU" b="1" dirty="0">
            <a:solidFill>
              <a:srgbClr val="FFFF00"/>
            </a:solidFill>
          </a:endParaRPr>
        </a:p>
      </dgm:t>
    </dgm:pt>
    <dgm:pt modelId="{F57E3802-1F9D-4A76-A8C1-0FE08ECD8D98}" type="parTrans" cxnId="{829043D0-2C58-4092-807C-FC794323AF63}">
      <dgm:prSet/>
      <dgm:spPr/>
      <dgm:t>
        <a:bodyPr/>
        <a:lstStyle/>
        <a:p>
          <a:endParaRPr lang="ru-RU"/>
        </a:p>
      </dgm:t>
    </dgm:pt>
    <dgm:pt modelId="{3BB02333-FE95-4BBF-84BB-B2E261046727}" type="sibTrans" cxnId="{829043D0-2C58-4092-807C-FC794323AF63}">
      <dgm:prSet/>
      <dgm:spPr/>
      <dgm:t>
        <a:bodyPr/>
        <a:lstStyle/>
        <a:p>
          <a:endParaRPr lang="ru-RU"/>
        </a:p>
      </dgm:t>
    </dgm:pt>
    <dgm:pt modelId="{92DA251B-E7E8-424A-85B9-A55A409ED368}" type="pres">
      <dgm:prSet presAssocID="{C96D803A-827E-4DCA-857D-84A2E86B6212}" presName="diagram" presStyleCnt="0">
        <dgm:presLayoutVars>
          <dgm:dir/>
          <dgm:resizeHandles val="exact"/>
        </dgm:presLayoutVars>
      </dgm:prSet>
      <dgm:spPr/>
    </dgm:pt>
    <dgm:pt modelId="{08B5E976-D5DA-4803-AA52-3EB29819023F}" type="pres">
      <dgm:prSet presAssocID="{C7F4F45C-AF0F-4BA9-80A4-72AAFE3D5816}" presName="node" presStyleLbl="node1" presStyleIdx="0" presStyleCnt="5" custScaleX="122316" custLinFactNeighborX="-7610" custLinFactNeighborY="10264">
        <dgm:presLayoutVars>
          <dgm:bulletEnabled val="1"/>
        </dgm:presLayoutVars>
      </dgm:prSet>
      <dgm:spPr/>
    </dgm:pt>
    <dgm:pt modelId="{782C4468-AC20-4FC3-A274-7E7F92BE5554}" type="pres">
      <dgm:prSet presAssocID="{B1B80F4D-CB36-4444-BD0D-302CBE4FA9F9}" presName="sibTrans" presStyleCnt="0"/>
      <dgm:spPr/>
    </dgm:pt>
    <dgm:pt modelId="{BE9D1CB0-3966-4C18-BEB8-F5663156BC7D}" type="pres">
      <dgm:prSet presAssocID="{864A8BCA-847B-439C-913D-E7A288FF2A31}" presName="node" presStyleLbl="node1" presStyleIdx="1" presStyleCnt="5" custScaleX="115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AEB32A-CFB1-4D4A-AC7E-B10C0CF3D986}" type="pres">
      <dgm:prSet presAssocID="{EE9F9663-9D11-4C0C-B7C0-4BF26BD7F73B}" presName="sibTrans" presStyleCnt="0"/>
      <dgm:spPr/>
    </dgm:pt>
    <dgm:pt modelId="{B439C247-0BFA-4C14-88BD-EF525AF629DF}" type="pres">
      <dgm:prSet presAssocID="{99789EE7-450F-4792-AB61-ACF930EED80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DACB6-3505-47FB-9832-36566BF13DBA}" type="pres">
      <dgm:prSet presAssocID="{2F303582-17B8-49A8-80E1-13AF18761BF5}" presName="sibTrans" presStyleCnt="0"/>
      <dgm:spPr/>
    </dgm:pt>
    <dgm:pt modelId="{86C1F0EB-D40B-4CC2-B80D-E7A905552226}" type="pres">
      <dgm:prSet presAssocID="{388337E3-56F7-4A19-8314-D2F3CA220299}" presName="node" presStyleLbl="node1" presStyleIdx="3" presStyleCnt="5" custLinFactNeighborX="-1246" custLinFactNeighborY="-49">
        <dgm:presLayoutVars>
          <dgm:bulletEnabled val="1"/>
        </dgm:presLayoutVars>
      </dgm:prSet>
      <dgm:spPr/>
    </dgm:pt>
    <dgm:pt modelId="{38757B00-3477-4EDD-9666-7B01FA245EEB}" type="pres">
      <dgm:prSet presAssocID="{7750AE0F-BFF3-44E1-9F0D-CE6F33444F22}" presName="sibTrans" presStyleCnt="0"/>
      <dgm:spPr/>
    </dgm:pt>
    <dgm:pt modelId="{BEB36E48-D136-4AAC-AF0C-AA878601AE2A}" type="pres">
      <dgm:prSet presAssocID="{F5AEC0E7-FAED-483B-934D-369016003D5C}" presName="node" presStyleLbl="node1" presStyleIdx="4" presStyleCnt="5">
        <dgm:presLayoutVars>
          <dgm:bulletEnabled val="1"/>
        </dgm:presLayoutVars>
      </dgm:prSet>
      <dgm:spPr/>
    </dgm:pt>
  </dgm:ptLst>
  <dgm:cxnLst>
    <dgm:cxn modelId="{7FB5EAC7-95DE-47E1-8E34-2156641585CB}" srcId="{C96D803A-827E-4DCA-857D-84A2E86B6212}" destId="{864A8BCA-847B-439C-913D-E7A288FF2A31}" srcOrd="1" destOrd="0" parTransId="{884C15C9-E5DF-4345-901A-5148BF01A33C}" sibTransId="{EE9F9663-9D11-4C0C-B7C0-4BF26BD7F73B}"/>
    <dgm:cxn modelId="{9E160DDD-D689-4E56-9A0A-006F472F9264}" type="presOf" srcId="{864A8BCA-847B-439C-913D-E7A288FF2A31}" destId="{BE9D1CB0-3966-4C18-BEB8-F5663156BC7D}" srcOrd="0" destOrd="0" presId="urn:microsoft.com/office/officeart/2005/8/layout/default"/>
    <dgm:cxn modelId="{73085A6B-0D8A-4E1A-8255-87581388F60C}" srcId="{C96D803A-827E-4DCA-857D-84A2E86B6212}" destId="{C7F4F45C-AF0F-4BA9-80A4-72AAFE3D5816}" srcOrd="0" destOrd="0" parTransId="{FDDE8D19-9A14-4B46-89B4-779D544BBE2B}" sibTransId="{B1B80F4D-CB36-4444-BD0D-302CBE4FA9F9}"/>
    <dgm:cxn modelId="{17280396-7BFC-4730-82E7-53E071ADDFCB}" type="presOf" srcId="{F5AEC0E7-FAED-483B-934D-369016003D5C}" destId="{BEB36E48-D136-4AAC-AF0C-AA878601AE2A}" srcOrd="0" destOrd="0" presId="urn:microsoft.com/office/officeart/2005/8/layout/default"/>
    <dgm:cxn modelId="{EADE0076-7915-485E-819C-3D4E42984032}" type="presOf" srcId="{99789EE7-450F-4792-AB61-ACF930EED801}" destId="{B439C247-0BFA-4C14-88BD-EF525AF629DF}" srcOrd="0" destOrd="0" presId="urn:microsoft.com/office/officeart/2005/8/layout/default"/>
    <dgm:cxn modelId="{829043D0-2C58-4092-807C-FC794323AF63}" srcId="{C96D803A-827E-4DCA-857D-84A2E86B6212}" destId="{F5AEC0E7-FAED-483B-934D-369016003D5C}" srcOrd="4" destOrd="0" parTransId="{F57E3802-1F9D-4A76-A8C1-0FE08ECD8D98}" sibTransId="{3BB02333-FE95-4BBF-84BB-B2E261046727}"/>
    <dgm:cxn modelId="{B4469440-5B49-4B81-8A8C-C98B52ACA826}" type="presOf" srcId="{388337E3-56F7-4A19-8314-D2F3CA220299}" destId="{86C1F0EB-D40B-4CC2-B80D-E7A905552226}" srcOrd="0" destOrd="0" presId="urn:microsoft.com/office/officeart/2005/8/layout/default"/>
    <dgm:cxn modelId="{9FAAF863-728A-4CEE-A2ED-DE2712DE6A4A}" type="presOf" srcId="{C96D803A-827E-4DCA-857D-84A2E86B6212}" destId="{92DA251B-E7E8-424A-85B9-A55A409ED368}" srcOrd="0" destOrd="0" presId="urn:microsoft.com/office/officeart/2005/8/layout/default"/>
    <dgm:cxn modelId="{E442806C-9834-4CC6-B68C-0D54FAF68145}" type="presOf" srcId="{C7F4F45C-AF0F-4BA9-80A4-72AAFE3D5816}" destId="{08B5E976-D5DA-4803-AA52-3EB29819023F}" srcOrd="0" destOrd="0" presId="urn:microsoft.com/office/officeart/2005/8/layout/default"/>
    <dgm:cxn modelId="{CA166F0F-D541-40C2-961E-764B9A962A69}" srcId="{C96D803A-827E-4DCA-857D-84A2E86B6212}" destId="{99789EE7-450F-4792-AB61-ACF930EED801}" srcOrd="2" destOrd="0" parTransId="{8859F793-1A71-48E6-96C8-9E15A2A32F28}" sibTransId="{2F303582-17B8-49A8-80E1-13AF18761BF5}"/>
    <dgm:cxn modelId="{AE21A5A7-1350-421A-A7B4-4716A271A621}" srcId="{C96D803A-827E-4DCA-857D-84A2E86B6212}" destId="{388337E3-56F7-4A19-8314-D2F3CA220299}" srcOrd="3" destOrd="0" parTransId="{6D546BB1-B92D-4B70-9FA5-E090D394DC40}" sibTransId="{7750AE0F-BFF3-44E1-9F0D-CE6F33444F22}"/>
    <dgm:cxn modelId="{F0AA2984-316E-4060-AD9B-26D80B9858D3}" type="presParOf" srcId="{92DA251B-E7E8-424A-85B9-A55A409ED368}" destId="{08B5E976-D5DA-4803-AA52-3EB29819023F}" srcOrd="0" destOrd="0" presId="urn:microsoft.com/office/officeart/2005/8/layout/default"/>
    <dgm:cxn modelId="{0D054F49-5E62-4F1A-A510-B858B0C0C88E}" type="presParOf" srcId="{92DA251B-E7E8-424A-85B9-A55A409ED368}" destId="{782C4468-AC20-4FC3-A274-7E7F92BE5554}" srcOrd="1" destOrd="0" presId="urn:microsoft.com/office/officeart/2005/8/layout/default"/>
    <dgm:cxn modelId="{55CCE7AC-273F-4AFD-AF91-2BD97FE48DC3}" type="presParOf" srcId="{92DA251B-E7E8-424A-85B9-A55A409ED368}" destId="{BE9D1CB0-3966-4C18-BEB8-F5663156BC7D}" srcOrd="2" destOrd="0" presId="urn:microsoft.com/office/officeart/2005/8/layout/default"/>
    <dgm:cxn modelId="{132DA09C-9C50-4E98-86C6-A457354762BE}" type="presParOf" srcId="{92DA251B-E7E8-424A-85B9-A55A409ED368}" destId="{92AEB32A-CFB1-4D4A-AC7E-B10C0CF3D986}" srcOrd="3" destOrd="0" presId="urn:microsoft.com/office/officeart/2005/8/layout/default"/>
    <dgm:cxn modelId="{09A4918C-2AF8-4A44-9D49-72B1FAEA7546}" type="presParOf" srcId="{92DA251B-E7E8-424A-85B9-A55A409ED368}" destId="{B439C247-0BFA-4C14-88BD-EF525AF629DF}" srcOrd="4" destOrd="0" presId="urn:microsoft.com/office/officeart/2005/8/layout/default"/>
    <dgm:cxn modelId="{E51D1E1F-A15B-4C73-ADCA-AC2C3BD9C4D0}" type="presParOf" srcId="{92DA251B-E7E8-424A-85B9-A55A409ED368}" destId="{3D0DACB6-3505-47FB-9832-36566BF13DBA}" srcOrd="5" destOrd="0" presId="urn:microsoft.com/office/officeart/2005/8/layout/default"/>
    <dgm:cxn modelId="{48DF31C2-0C59-4221-BA11-025E5A6D358D}" type="presParOf" srcId="{92DA251B-E7E8-424A-85B9-A55A409ED368}" destId="{86C1F0EB-D40B-4CC2-B80D-E7A905552226}" srcOrd="6" destOrd="0" presId="urn:microsoft.com/office/officeart/2005/8/layout/default"/>
    <dgm:cxn modelId="{C0ED4779-552D-4AAB-98CA-43D707CCB6CE}" type="presParOf" srcId="{92DA251B-E7E8-424A-85B9-A55A409ED368}" destId="{38757B00-3477-4EDD-9666-7B01FA245EEB}" srcOrd="7" destOrd="0" presId="urn:microsoft.com/office/officeart/2005/8/layout/default"/>
    <dgm:cxn modelId="{4EDFED16-D75E-415E-99BE-C9D0EC072E06}" type="presParOf" srcId="{92DA251B-E7E8-424A-85B9-A55A409ED368}" destId="{BEB36E48-D136-4AAC-AF0C-AA878601AE2A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DE721-C6EC-498F-B77A-4EE0839D420A}" type="datetimeFigureOut">
              <a:rPr lang="ru-RU" smtClean="0"/>
              <a:t>08.09.2012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FD999-1A10-4F3C-87DC-0067CCBFE9B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па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63" y="0"/>
            <a:ext cx="9103537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2209800" y="304800"/>
            <a:ext cx="6248400" cy="1754326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АППЛИКАЦИЯ «ПОДСОЛНУХ»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мм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94365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838200" y="304800"/>
            <a:ext cx="6781800" cy="76944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</a:rPr>
              <a:t>ВАМ             ПОНАДОБИТСЯ</a:t>
            </a:r>
            <a:endParaRPr lang="ru-RU" sz="44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Рисунок 6" descr="apogoda-9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5800" y="4191000"/>
            <a:ext cx="1676400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фон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772"/>
            <a:ext cx="9144000" cy="68362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00400" cy="1706562"/>
          </a:xfrm>
        </p:spPr>
        <p:txBody>
          <a:bodyPr>
            <a:scene3d>
              <a:camera prst="isometricOffAxis1Right"/>
              <a:lightRig rig="threePt" dir="t"/>
            </a:scene3d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1 ШАГ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м3а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5800" y="5029200"/>
            <a:ext cx="1295400" cy="1174898"/>
          </a:xfrm>
        </p:spPr>
      </p:pic>
      <p:sp>
        <p:nvSpPr>
          <p:cNvPr id="6" name="TextBox 5"/>
          <p:cNvSpPr txBox="1"/>
          <p:nvPr/>
        </p:nvSpPr>
        <p:spPr>
          <a:xfrm>
            <a:off x="838200" y="2133600"/>
            <a:ext cx="502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70C0"/>
                </a:solidFill>
              </a:rPr>
              <a:t>ВЗЯТЬ ЖЕЛТЫЙ ЛИСТ БУМАГИ</a:t>
            </a:r>
          </a:p>
          <a:p>
            <a:r>
              <a:rPr lang="ru-RU" sz="3200" i="1" dirty="0" smtClean="0">
                <a:solidFill>
                  <a:srgbClr val="0070C0"/>
                </a:solidFill>
              </a:rPr>
              <a:t>ОБВЕСТИ ПО ТРАФАРЕТУ  ЛИСТИК</a:t>
            </a:r>
          </a:p>
          <a:p>
            <a:r>
              <a:rPr lang="ru-RU" sz="3200" i="1" dirty="0" smtClean="0">
                <a:solidFill>
                  <a:srgbClr val="0070C0"/>
                </a:solidFill>
              </a:rPr>
              <a:t>СДЕЛАТЬ 15  ЛИСТКОВ</a:t>
            </a:r>
            <a:endParaRPr lang="ru-RU" sz="3200" i="1" dirty="0">
              <a:solidFill>
                <a:srgbClr val="0070C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791200" y="3429000"/>
            <a:ext cx="1219200" cy="2819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фон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" y="5334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ШАГ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057400"/>
            <a:ext cx="685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1.НА ЛИСТ БУМАГИ НАКЛЕЙТЕ 8 ЛИСТОВ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2.МЕЖДУ НИМИ НАКЛЕЙ ЕЩЁ 7 ЛИСТОВ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3.ВЫРЕЖЬ И НАКЛЕЙ ЧЕРНУЮ СЕРЕДИНКУ ПО ТРАФАРЕТУ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096000" y="1066800"/>
            <a:ext cx="533400" cy="1143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rot="20678845">
            <a:off x="6237411" y="2643839"/>
            <a:ext cx="554713" cy="1143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rot="1610447">
            <a:off x="6612047" y="2210506"/>
            <a:ext cx="1143000" cy="533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rot="2800384">
            <a:off x="6756004" y="1226853"/>
            <a:ext cx="543520" cy="121106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2046981">
            <a:off x="5084920" y="1588020"/>
            <a:ext cx="1219200" cy="57279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rot="2243838">
            <a:off x="5527758" y="2501013"/>
            <a:ext cx="609223" cy="119081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800600" y="2209800"/>
            <a:ext cx="1295400" cy="533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 rot="18888676">
            <a:off x="6680107" y="2283765"/>
            <a:ext cx="496811" cy="120897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rot="1148242">
            <a:off x="5984831" y="2478573"/>
            <a:ext cx="457200" cy="12583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 rot="3498747">
            <a:off x="5377537" y="2129270"/>
            <a:ext cx="533400" cy="1295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 rot="967660">
            <a:off x="4994009" y="1902353"/>
            <a:ext cx="11430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 rot="1005886">
            <a:off x="6348245" y="1039917"/>
            <a:ext cx="533400" cy="12992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 rot="20398156">
            <a:off x="5815163" y="1187713"/>
            <a:ext cx="457200" cy="111053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 rot="20171771">
            <a:off x="6593608" y="1902992"/>
            <a:ext cx="12192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867400" y="1981200"/>
            <a:ext cx="838200" cy="762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фон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  <a:prstDash val="sysDot"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33400" y="205740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ДОБАВЬТЕ СТЕБЕЛЬ,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ЛИСТ И ФАНТАЗИЮ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+ УЛЫБКА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096000" y="1066800"/>
            <a:ext cx="533400" cy="1143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rot="20678845">
            <a:off x="6237411" y="2643839"/>
            <a:ext cx="554713" cy="1143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rot="1610447">
            <a:off x="6612047" y="2210506"/>
            <a:ext cx="1143000" cy="533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rot="2800384">
            <a:off x="6756004" y="1226853"/>
            <a:ext cx="543520" cy="121106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2046981">
            <a:off x="5084920" y="1588020"/>
            <a:ext cx="1219200" cy="57279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rot="2243838">
            <a:off x="5527758" y="2501013"/>
            <a:ext cx="609223" cy="119081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800600" y="2209800"/>
            <a:ext cx="1295400" cy="533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 rot="18888676">
            <a:off x="6680107" y="2283765"/>
            <a:ext cx="496811" cy="120897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rot="1148242">
            <a:off x="5983955" y="2636168"/>
            <a:ext cx="488905" cy="12583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 rot="3498747">
            <a:off x="5377537" y="2129270"/>
            <a:ext cx="533400" cy="1295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 rot="967660">
            <a:off x="4994009" y="1902353"/>
            <a:ext cx="11430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 rot="1005886">
            <a:off x="6348245" y="1039917"/>
            <a:ext cx="533400" cy="12992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 rot="20398156">
            <a:off x="5815163" y="1187713"/>
            <a:ext cx="457200" cy="111053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 rot="20171771">
            <a:off x="6593608" y="1902992"/>
            <a:ext cx="12192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867400" y="1981200"/>
            <a:ext cx="838200" cy="762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Капля 25"/>
          <p:cNvSpPr/>
          <p:nvPr/>
        </p:nvSpPr>
        <p:spPr>
          <a:xfrm rot="13171481">
            <a:off x="6437786" y="3846984"/>
            <a:ext cx="1676400" cy="1676400"/>
          </a:xfrm>
          <a:prstGeom prst="teardro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4314092" y="6471138"/>
            <a:ext cx="82062" cy="304800"/>
          </a:xfrm>
          <a:custGeom>
            <a:avLst/>
            <a:gdLst>
              <a:gd name="connsiteX0" fmla="*/ 82062 w 82062"/>
              <a:gd name="connsiteY0" fmla="*/ 0 h 304800"/>
              <a:gd name="connsiteX1" fmla="*/ 70339 w 82062"/>
              <a:gd name="connsiteY1" fmla="*/ 105508 h 304800"/>
              <a:gd name="connsiteX2" fmla="*/ 58616 w 82062"/>
              <a:gd name="connsiteY2" fmla="*/ 140677 h 304800"/>
              <a:gd name="connsiteX3" fmla="*/ 23446 w 82062"/>
              <a:gd name="connsiteY3" fmla="*/ 234462 h 304800"/>
              <a:gd name="connsiteX4" fmla="*/ 0 w 82062"/>
              <a:gd name="connsiteY4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062" h="304800">
                <a:moveTo>
                  <a:pt x="82062" y="0"/>
                </a:moveTo>
                <a:cubicBezTo>
                  <a:pt x="78154" y="35169"/>
                  <a:pt x="76156" y="70604"/>
                  <a:pt x="70339" y="105508"/>
                </a:cubicBezTo>
                <a:cubicBezTo>
                  <a:pt x="68308" y="117697"/>
                  <a:pt x="61297" y="128614"/>
                  <a:pt x="58616" y="140677"/>
                </a:cubicBezTo>
                <a:cubicBezTo>
                  <a:pt x="39273" y="227721"/>
                  <a:pt x="66399" y="191510"/>
                  <a:pt x="23446" y="234462"/>
                </a:cubicBezTo>
                <a:lnTo>
                  <a:pt x="0" y="30480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Арка 29"/>
          <p:cNvSpPr/>
          <p:nvPr/>
        </p:nvSpPr>
        <p:spPr>
          <a:xfrm rot="8998140">
            <a:off x="2631999" y="4467161"/>
            <a:ext cx="4101856" cy="960406"/>
          </a:xfrm>
          <a:prstGeom prst="blockArc">
            <a:avLst>
              <a:gd name="adj1" fmla="val 10464809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4800" y="838200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3  ШАГ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фон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Арка 4"/>
          <p:cNvSpPr/>
          <p:nvPr/>
        </p:nvSpPr>
        <p:spPr>
          <a:xfrm rot="6152860">
            <a:off x="2663556" y="4036776"/>
            <a:ext cx="3200400" cy="6858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 rot="3027477">
            <a:off x="3330160" y="1511772"/>
            <a:ext cx="1447800" cy="62346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343400" y="990600"/>
            <a:ext cx="609600" cy="1219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2251182">
            <a:off x="4378959" y="2505086"/>
            <a:ext cx="1423829" cy="60036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rot="2193847">
            <a:off x="4921907" y="1045394"/>
            <a:ext cx="602234" cy="126608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rot="279664">
            <a:off x="4743679" y="2039143"/>
            <a:ext cx="14478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rot="16200000">
            <a:off x="3390900" y="1714500"/>
            <a:ext cx="609600" cy="1295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19562100">
            <a:off x="3253676" y="2540942"/>
            <a:ext cx="13716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267200" y="2362200"/>
            <a:ext cx="533400" cy="1219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rot="1154059">
            <a:off x="3256357" y="1621182"/>
            <a:ext cx="11430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 rot="20328989">
            <a:off x="4137984" y="1032355"/>
            <a:ext cx="507991" cy="1066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rot="1118881">
            <a:off x="4727651" y="894599"/>
            <a:ext cx="485747" cy="1143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 rot="1754530">
            <a:off x="3973450" y="2257525"/>
            <a:ext cx="533400" cy="1295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 rot="20820874">
            <a:off x="3165616" y="2213242"/>
            <a:ext cx="14478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 rot="20963394">
            <a:off x="4610483" y="2247998"/>
            <a:ext cx="535204" cy="1295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 rot="20015440">
            <a:off x="4804386" y="1629074"/>
            <a:ext cx="1320952" cy="52066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 rot="1772293">
            <a:off x="4721452" y="2299813"/>
            <a:ext cx="1447800" cy="63231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267200" y="1828800"/>
            <a:ext cx="914400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Капля 22"/>
          <p:cNvSpPr/>
          <p:nvPr/>
        </p:nvSpPr>
        <p:spPr>
          <a:xfrm rot="11272203">
            <a:off x="4648200" y="3733800"/>
            <a:ext cx="1371600" cy="838200"/>
          </a:xfrm>
          <a:prstGeom prst="teardro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Рисунок 23" descr="5491520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31859">
            <a:off x="609600" y="685799"/>
            <a:ext cx="1295400" cy="17664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Рисунок 24" descr="кот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3733800"/>
            <a:ext cx="1981200" cy="235447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фон2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50800"/>
            <a:ext cx="9144000" cy="690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724400" y="5257800"/>
            <a:ext cx="3962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                   ПРЕЗЕНТАЦИЮ  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подготовила  учитель 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ГБОУ СОШ №1905  г. МОСКВА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СМИРНОВА Н. А. </a:t>
            </a:r>
          </a:p>
          <a:p>
            <a:endParaRPr lang="ru-RU" dirty="0"/>
          </a:p>
        </p:txBody>
      </p:sp>
      <p:pic>
        <p:nvPicPr>
          <p:cNvPr id="6" name="Рисунок 5" descr="673703092.jpg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99" y="2133600"/>
            <a:ext cx="3320503" cy="3581400"/>
          </a:xfrm>
          <a:prstGeom prst="rect">
            <a:avLst/>
          </a:prstGeom>
        </p:spPr>
      </p:pic>
      <p:pic>
        <p:nvPicPr>
          <p:cNvPr id="7" name="Рисунок 6" descr="796541433.jpg"/>
          <p:cNvPicPr>
            <a:picLocks noChangeAspect="1"/>
          </p:cNvPicPr>
          <p:nvPr/>
        </p:nvPicPr>
        <p:blipFill>
          <a:blip r:embed="rId4"/>
          <a:srcRect t="23415" r="7317" b="8293"/>
          <a:stretch>
            <a:fillRect/>
          </a:stretch>
        </p:blipFill>
        <p:spPr>
          <a:xfrm>
            <a:off x="5715000" y="457200"/>
            <a:ext cx="2895600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73</Words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Слайд 2</vt:lpstr>
      <vt:lpstr>1 ШАГ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2012-09-08T17:32:54Z</dcterms:created>
  <dcterms:modified xsi:type="dcterms:W3CDTF">2012-09-08T18:53:03Z</dcterms:modified>
</cp:coreProperties>
</file>