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chemeClr val="bg2"/>
            </a:gs>
            <a:gs pos="75000">
              <a:srgbClr val="0087E6"/>
            </a:gs>
            <a:gs pos="89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kz/yandsearch?img_url=http%3A%2F%2Fs7.rimg.info%2Ffa29ca72f0a11ac44d55a0e1c44b4de5.gif&amp;iorient=&amp;icolor=&amp;site=&amp;text=%D0%A1%D0%9C%D0%90%D0%99%D0%9B%D0%98%D0%9A%20%D0%9A%D0%9B%D0%90%D0%A1%D0%A1&amp;wp=&amp;pos=8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images.yandex.kz/yandsearch?text=%D0%BC%D1%8F%D1%87&amp;noreask=1&amp;img_url=http%3A%2F%2Fimg0.liveinternet.ru%2Fimages%2Fattach%2Fc%2F1%2F62%2F822%2F62822109_myach287x300.jpg&amp;pos=0&amp;rpt=simage&amp;lr=164&amp;nojs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kz/yandsearch?text=%D0%BC%D1%8F%D1%87&amp;noreask=1&amp;img_url=http%3A%2F%2Fupload.wikimedia.org%2Fwikipedia%2Fcommons%2F7%2F7a%2FBasketball.png&amp;pos=2&amp;rpt=simage&amp;lr=164&amp;nojs=1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images.yandex.kz/yandsearch?text=%D0%BC%D1%8F%D1%87&amp;noreask=1&amp;img_url=http%3A%2F%2Fwww.photoshopstar.com%2Fwp-content%2Fuploads%2F2010%2F07%2Fball.jpg&amp;pos=1&amp;rpt=simage&amp;lr=164&amp;nojs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kz/yandsearch?img_url=http%3A%2F%2Fwww.animaatjes.de%2Fbilder%2Fa%2Fapres-ski%2Fanimaatjes-apres-ski-21648.jpg&amp;iorient=&amp;icolor=&amp;site=&amp;text=%D0%BB%D1%8B%D0%B6%D0%B8&amp;wp=&amp;pos=13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kz/yandsearch?img_url=http%3A%2F%2Fmdata.yandex.net%2Fi%3Fpath%3Db1215211716_img_id3702054773772370003.jpg&amp;iorient=&amp;icolor=&amp;site=&amp;text=%D0%BA%D0%BE%D0%BD%D1%8C%D0%BA%D0%B8&amp;wp=&amp;pos=4&amp;isize=&amp;type=&amp;recent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kz/yandsearch?img_url=http%3A%2F%2Foldmedia.meta.ua%2Ffiles%2Fpic%2F0%2F38%2F132%2FcjEVsuPfqi.jpg&amp;iorient=&amp;icolor=&amp;site=&amp;text=%D0%BA%D0%BE%D0%BD%D1%8C%D0%BA%D0%B8&amp;wp=&amp;pos=2&amp;isize=&amp;type=&amp;recent=&amp;rpt=simage&amp;itype=&amp;nojs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kz/yandsearch?img_url=http%3A%2F%2Fwww.velosite.ru%2Fwcmfiles%2Fwheeler_junior_200_08_800.jpg&amp;iorient=&amp;icolor=&amp;site=&amp;text=%D0%B2%D0%B5%D0%BB%D0%BE%D1%81%D0%B8%D0%BF%D0%B5%D0%B4&amp;wp=&amp;pos=0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kz/yandsearch?img_url=http%3A%2F%2Fphillips.blogs.com%2Fphotos%2Funcategorized%2Fshower_1.jpg&amp;iorient=&amp;icolor=&amp;site=&amp;text=%D0%B4%D1%83%D1%88&amp;wp=&amp;pos=4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672414" cy="1500174"/>
          </a:xfrm>
          <a:noFill/>
        </p:spPr>
        <p:txBody>
          <a:bodyPr>
            <a:noAutofit/>
          </a:bodyPr>
          <a:lstStyle/>
          <a:p>
            <a:r>
              <a:rPr lang="ru-RU" sz="5400" dirty="0" smtClean="0">
                <a:ln w="22225">
                  <a:solidFill>
                    <a:schemeClr val="bg1"/>
                  </a:solidFill>
                </a:ln>
                <a:effectLst>
                  <a:outerShdw blurRad="266700" dist="50800" dir="5400000" algn="ctr" rotWithShape="0">
                    <a:srgbClr val="FFFF00">
                      <a:alpha val="79000"/>
                    </a:srgbClr>
                  </a:outerShdw>
                </a:effectLst>
                <a:latin typeface="Arial Black" pitchFamily="34" charset="0"/>
              </a:rPr>
              <a:t>«</a:t>
            </a:r>
            <a:r>
              <a:rPr lang="ru-RU" sz="5400" dirty="0" err="1" smtClean="0">
                <a:ln w="22225">
                  <a:solidFill>
                    <a:schemeClr val="bg1"/>
                  </a:solidFill>
                </a:ln>
                <a:effectLst>
                  <a:outerShdw blurRad="266700" dist="50800" dir="5400000" algn="ctr" rotWithShape="0">
                    <a:srgbClr val="FFFF00">
                      <a:alpha val="79000"/>
                    </a:srgbClr>
                  </a:outerShdw>
                </a:effectLst>
                <a:latin typeface="Arial Black" pitchFamily="34" charset="0"/>
              </a:rPr>
              <a:t>Семья-здоровый</a:t>
            </a:r>
            <a:r>
              <a:rPr lang="ru-RU" sz="5400" dirty="0" smtClean="0">
                <a:ln w="22225">
                  <a:solidFill>
                    <a:schemeClr val="bg1"/>
                  </a:solidFill>
                </a:ln>
                <a:effectLst>
                  <a:outerShdw blurRad="266700" dist="50800" dir="5400000" algn="ctr" rotWithShape="0">
                    <a:srgbClr val="FFFF00">
                      <a:alpha val="79000"/>
                    </a:srgbClr>
                  </a:outerShdw>
                </a:effectLst>
                <a:latin typeface="Arial Black" pitchFamily="34" charset="0"/>
              </a:rPr>
              <a:t> образ жизни»</a:t>
            </a:r>
            <a:endParaRPr lang="ru-RU" sz="5400" dirty="0">
              <a:ln w="22225">
                <a:solidFill>
                  <a:schemeClr val="bg1"/>
                </a:solidFill>
              </a:ln>
              <a:effectLst>
                <a:outerShdw blurRad="266700" dist="50800" dir="5400000" algn="ctr" rotWithShape="0">
                  <a:srgbClr val="FFFF00">
                    <a:alpha val="79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http://faithcenteredfitness.com/mod/cms/images/bigstock_Family_jogging_outdoors_6584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721552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686800" cy="1015663"/>
          </a:xfr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</a:rPr>
              <a:t>БУДЬТЕ ЗДОРОВЫ!!!</a:t>
            </a:r>
            <a:endParaRPr lang="ru-RU" sz="6000" b="1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2700000" scaled="0"/>
              </a:gradFill>
            </a:endParaRPr>
          </a:p>
        </p:txBody>
      </p:sp>
      <p:pic>
        <p:nvPicPr>
          <p:cNvPr id="21508" name="Picture 4" descr="http://im3-tub-kz.yandex.net/i?id=6734502-4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3000" contrast="10000"/>
          </a:blip>
          <a:srcRect/>
          <a:stretch>
            <a:fillRect/>
          </a:stretch>
        </p:blipFill>
        <p:spPr bwMode="auto">
          <a:xfrm>
            <a:off x="1928794" y="2214554"/>
            <a:ext cx="5819157" cy="35719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3-tub-kz.yandex.net/i?id=349074979-3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25000"/>
          </a:blip>
          <a:srcRect/>
          <a:stretch>
            <a:fillRect/>
          </a:stretch>
        </p:blipFill>
        <p:spPr bwMode="auto">
          <a:xfrm>
            <a:off x="285720" y="3000372"/>
            <a:ext cx="2861382" cy="2786082"/>
          </a:xfrm>
          <a:prstGeom prst="rect">
            <a:avLst/>
          </a:prstGeom>
          <a:noFill/>
        </p:spPr>
      </p:pic>
      <p:pic>
        <p:nvPicPr>
          <p:cNvPr id="14340" name="Picture 4" descr="http://im0-tub-kz.yandex.net/i?id=986352240-4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contrast="8000"/>
          </a:blip>
          <a:srcRect/>
          <a:stretch>
            <a:fillRect/>
          </a:stretch>
        </p:blipFill>
        <p:spPr bwMode="auto">
          <a:xfrm>
            <a:off x="3214678" y="357166"/>
            <a:ext cx="2643206" cy="2591378"/>
          </a:xfrm>
          <a:prstGeom prst="rect">
            <a:avLst/>
          </a:prstGeom>
          <a:noFill/>
        </p:spPr>
      </p:pic>
      <p:pic>
        <p:nvPicPr>
          <p:cNvPr id="14342" name="Picture 6" descr="http://im3-tub-kz.yandex.net/i?id=50382544-4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lum contrast="24000"/>
          </a:blip>
          <a:srcRect/>
          <a:stretch>
            <a:fillRect/>
          </a:stretch>
        </p:blipFill>
        <p:spPr bwMode="auto">
          <a:xfrm>
            <a:off x="6000760" y="3000372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Arial Black" pitchFamily="34" charset="0"/>
              </a:rPr>
              <a:t>Бадминтон</a:t>
            </a:r>
            <a:endParaRPr lang="ru-RU" sz="9600" dirty="0">
              <a:latin typeface="Arial Black" pitchFamily="34" charset="0"/>
            </a:endParaRPr>
          </a:p>
        </p:txBody>
      </p:sp>
      <p:pic>
        <p:nvPicPr>
          <p:cNvPr id="4" name="Рисунок 3" descr="http://img.wallplanet.ru/an.php?url=http://www.wallplanet.ru/_ph/17/447142674.jpg"/>
          <p:cNvPicPr/>
          <p:nvPr/>
        </p:nvPicPr>
        <p:blipFill>
          <a:blip r:embed="rId2">
            <a:lum contrast="21000"/>
          </a:blip>
          <a:srcRect/>
          <a:stretch>
            <a:fillRect/>
          </a:stretch>
        </p:blipFill>
        <p:spPr bwMode="auto">
          <a:xfrm>
            <a:off x="1857356" y="2071678"/>
            <a:ext cx="585791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лыжи</a:t>
            </a:r>
            <a:endParaRPr lang="ru-RU" sz="9600" b="1" dirty="0"/>
          </a:p>
        </p:txBody>
      </p:sp>
      <p:pic>
        <p:nvPicPr>
          <p:cNvPr id="15362" name="Picture 2" descr="http://im6-tub-kz.yandex.net/i?id=390364331-4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3117"/>
            <a:ext cx="4500594" cy="4024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Arial Black" pitchFamily="34" charset="0"/>
              </a:rPr>
              <a:t>коньки</a:t>
            </a:r>
            <a:endParaRPr lang="ru-RU" sz="9600" dirty="0">
              <a:latin typeface="Arial Black" pitchFamily="34" charset="0"/>
            </a:endParaRPr>
          </a:p>
        </p:txBody>
      </p:sp>
      <p:pic>
        <p:nvPicPr>
          <p:cNvPr id="17410" name="Picture 2" descr="http://im5-tub-kz.yandex.net/i?id=336149448-2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38000"/>
          </a:blip>
          <a:srcRect/>
          <a:stretch>
            <a:fillRect/>
          </a:stretch>
        </p:blipFill>
        <p:spPr bwMode="auto">
          <a:xfrm>
            <a:off x="785785" y="2928934"/>
            <a:ext cx="3397591" cy="2928958"/>
          </a:xfrm>
          <a:prstGeom prst="rect">
            <a:avLst/>
          </a:prstGeom>
          <a:noFill/>
        </p:spPr>
      </p:pic>
      <p:pic>
        <p:nvPicPr>
          <p:cNvPr id="17412" name="Picture 4" descr="http://im5-tub-kz.yandex.net/i?id=245579340-0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-6000" contrast="3000"/>
          </a:blip>
          <a:srcRect/>
          <a:stretch>
            <a:fillRect/>
          </a:stretch>
        </p:blipFill>
        <p:spPr bwMode="auto">
          <a:xfrm flipH="1">
            <a:off x="5000628" y="2143116"/>
            <a:ext cx="357190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велосипед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18434" name="Picture 2" descr="http://im3-tub-kz.yandex.net/i?id=166665908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4000" contrast="24000"/>
          </a:blip>
          <a:srcRect/>
          <a:stretch>
            <a:fillRect/>
          </a:stretch>
        </p:blipFill>
        <p:spPr bwMode="auto">
          <a:xfrm>
            <a:off x="1091541" y="1714488"/>
            <a:ext cx="6552293" cy="47149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latin typeface="+mn-lt"/>
              </a:rPr>
              <a:t>душ</a:t>
            </a:r>
            <a:endParaRPr lang="ru-RU" sz="8800" b="1" dirty="0">
              <a:latin typeface="+mn-lt"/>
            </a:endParaRPr>
          </a:p>
        </p:txBody>
      </p:sp>
      <p:pic>
        <p:nvPicPr>
          <p:cNvPr id="19458" name="Picture 2" descr="http://im6-tub-kz.yandex.net/i?id=514162321-2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2285984" y="1785926"/>
            <a:ext cx="4071966" cy="4670946"/>
          </a:xfrm>
          <a:prstGeom prst="rect">
            <a:avLst/>
          </a:prstGeom>
          <a:noFill/>
          <a:ln w="857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chemeClr val="bg2"/>
            </a:gs>
            <a:gs pos="75000">
              <a:srgbClr val="0087E6"/>
            </a:gs>
            <a:gs pos="89000">
              <a:schemeClr val="tx2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lum contrast="38000"/>
          </a:blip>
          <a:srcRect/>
          <a:stretch>
            <a:fillRect/>
          </a:stretch>
        </p:blipFill>
        <p:spPr bwMode="auto">
          <a:xfrm>
            <a:off x="785786" y="0"/>
            <a:ext cx="7572428" cy="6858000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42875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0">
                  <a:solidFill>
                    <a:srgbClr val="FFFF00"/>
                  </a:solidFill>
                </a:ln>
                <a:effectLst>
                  <a:outerShdw blurRad="330200" dist="139700" dir="9120000" algn="ctr" rotWithShape="0">
                    <a:srgbClr val="FF0000">
                      <a:alpha val="43000"/>
                    </a:srgbClr>
                  </a:outerShdw>
                </a:effectLst>
              </a:rPr>
              <a:t>ФОРМУЛА ЗДОРОВЬЯ</a:t>
            </a:r>
            <a:r>
              <a:rPr lang="en-US" sz="6000" b="1" dirty="0" smtClean="0">
                <a:ln w="0">
                  <a:solidFill>
                    <a:srgbClr val="FFFF00"/>
                  </a:solidFill>
                </a:ln>
                <a:effectLst>
                  <a:outerShdw blurRad="330200" dist="139700" dir="9120000" algn="ctr" rotWithShape="0">
                    <a:srgbClr val="FF0000">
                      <a:alpha val="43000"/>
                    </a:srgbClr>
                  </a:outerShdw>
                </a:effectLst>
              </a:rPr>
              <a:t>:</a:t>
            </a:r>
            <a:endParaRPr lang="ru-RU" sz="6000" b="1" dirty="0">
              <a:ln w="0">
                <a:solidFill>
                  <a:srgbClr val="FFFF00"/>
                </a:solidFill>
              </a:ln>
              <a:effectLst>
                <a:outerShdw blurRad="330200" dist="139700" dir="9120000" algn="ctr" rotWithShape="0">
                  <a:srgbClr val="FF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557986" cy="39957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ЗАКАЛИВАНИЕ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ПРОГУЛКИ НА СВЕЖЕМ ВОЗДУХЕ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ЗАНЯТИЯ СПОРТОМ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ЗДОРОВОЕ ПИТАНИЕ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ПРАВИЛЬНЫЙ РЕЖИМ ДНЯ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ХОРОШЕЕ НАСТРОЕНИЕ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30</Words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«Семья-здоровый образ жизни»</vt:lpstr>
      <vt:lpstr>Слайд 2</vt:lpstr>
      <vt:lpstr>Бадминтон</vt:lpstr>
      <vt:lpstr>лыжи</vt:lpstr>
      <vt:lpstr>коньки</vt:lpstr>
      <vt:lpstr>велосипед</vt:lpstr>
      <vt:lpstr>душ</vt:lpstr>
      <vt:lpstr>Слайд 8</vt:lpstr>
      <vt:lpstr>ФОРМУЛА ЗДОРОВЬЯ:</vt:lpstr>
      <vt:lpstr>БУДЬТЕ ЗДОРОВЫ!!!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«Семья-здоровый образ жизни»</dc:title>
  <cp:lastModifiedBy>Admin</cp:lastModifiedBy>
  <cp:revision>15</cp:revision>
  <dcterms:modified xsi:type="dcterms:W3CDTF">2013-01-13T14:12:36Z</dcterms:modified>
</cp:coreProperties>
</file>