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6" r:id="rId3"/>
    <p:sldId id="276" r:id="rId4"/>
    <p:sldId id="297" r:id="rId5"/>
    <p:sldId id="280" r:id="rId6"/>
    <p:sldId id="298" r:id="rId7"/>
    <p:sldId id="299" r:id="rId8"/>
    <p:sldId id="283" r:id="rId9"/>
    <p:sldId id="25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7"/>
    <p:penClr>
      <a:srgbClr val="FF0000"/>
    </p:penClr>
  </p:showPr>
  <p:clrMru>
    <a:srgbClr val="0000FF"/>
    <a:srgbClr val="9900CC"/>
    <a:srgbClr val="CC00FF"/>
    <a:srgbClr val="9999FF"/>
    <a:srgbClr val="176F34"/>
    <a:srgbClr val="009900"/>
    <a:srgbClr val="FF3300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02" autoAdjust="0"/>
    <p:restoredTop sz="94660"/>
  </p:normalViewPr>
  <p:slideViewPr>
    <p:cSldViewPr>
      <p:cViewPr varScale="1">
        <p:scale>
          <a:sx n="59" d="100"/>
          <a:sy n="59" d="100"/>
        </p:scale>
        <p:origin x="-8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C01282-2C22-4A47-AFC1-CCE606DBB6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limpMas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589588"/>
            <a:ext cx="6400800" cy="11049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32588" y="836613"/>
            <a:ext cx="2160587" cy="5749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825" y="836613"/>
            <a:ext cx="6329363" cy="5749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25" y="1989138"/>
            <a:ext cx="4244975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244975" cy="459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OlimpSlai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836613"/>
            <a:ext cx="85693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989138"/>
            <a:ext cx="8642350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3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g0.liveinternet.ru/images/attach/c/3/77/612/77612280_large_b6435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6"/>
          <p:cNvSpPr>
            <a:spLocks noChangeArrowheads="1" noChangeShapeType="1" noTextEdit="1"/>
          </p:cNvSpPr>
          <p:nvPr/>
        </p:nvSpPr>
        <p:spPr bwMode="auto">
          <a:xfrm>
            <a:off x="684213" y="0"/>
            <a:ext cx="7772400" cy="1803401"/>
          </a:xfrm>
          <a:prstGeom prst="rect">
            <a:avLst/>
          </a:prstGeom>
        </p:spPr>
        <p:txBody>
          <a:bodyPr wrap="none" fromWordArt="1"/>
          <a:lstStyle/>
          <a:p>
            <a:pPr algn="ctr">
              <a:defRPr/>
            </a:pPr>
            <a:r>
              <a:rPr lang="ru-RU" sz="80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Оли</a:t>
            </a:r>
            <a:r>
              <a:rPr lang="ru-RU" sz="8000" kern="1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мпи</a:t>
            </a:r>
            <a:r>
              <a:rPr lang="ru-RU" sz="80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йск</a:t>
            </a:r>
            <a:r>
              <a:rPr lang="ru-RU" sz="80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ие </a:t>
            </a:r>
            <a:r>
              <a:rPr lang="ru-RU" sz="80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3500000" algn="ctr" rotWithShape="0">
                    <a:srgbClr val="875B0D">
                      <a:alpha val="50000"/>
                    </a:srgbClr>
                  </a:outerShdw>
                </a:effectLst>
                <a:latin typeface="Arial Black"/>
              </a:rPr>
              <a:t> </a:t>
            </a:r>
            <a:r>
              <a:rPr lang="ru-RU" sz="80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80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гры</a:t>
            </a:r>
          </a:p>
          <a:p>
            <a:pPr algn="ctr">
              <a:defRPr/>
            </a:pPr>
            <a:r>
              <a:rPr lang="ru-RU" sz="4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(Исто</a:t>
            </a:r>
            <a:r>
              <a:rPr lang="ru-RU" sz="4400" kern="1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рия</a:t>
            </a:r>
            <a:r>
              <a:rPr lang="ru-RU" sz="4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kern="10" dirty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озни</a:t>
            </a:r>
            <a:r>
              <a:rPr lang="ru-RU" sz="4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кнов</a:t>
            </a:r>
            <a:r>
              <a:rPr lang="ru-RU" sz="4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ения)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Оли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412776"/>
            <a:ext cx="4752727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0" y="981075"/>
            <a:ext cx="4211638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Возникновение Олимпийских игр</a:t>
            </a:r>
          </a:p>
          <a:p>
            <a:pPr algn="ctr"/>
            <a:r>
              <a:rPr lang="ru-RU" sz="36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относится к далекому прошлому.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 Но даже в давние времена люди знали, что добиться успеха можно лишь с помощью долгих тренировок.</a:t>
            </a:r>
            <a:r>
              <a:rPr lang="ru-RU" sz="2400">
                <a:solidFill>
                  <a:srgbClr val="0000FF"/>
                </a:solidFill>
              </a:rPr>
              <a:t/>
            </a:r>
            <a:br>
              <a:rPr lang="ru-RU" sz="2400">
                <a:solidFill>
                  <a:srgbClr val="0000FF"/>
                </a:solidFill>
              </a:rPr>
            </a:br>
            <a:endParaRPr lang="ru-RU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196975"/>
            <a:ext cx="8229600" cy="8636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Барон </a:t>
            </a:r>
            <a:b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Пьер де Кубертен</a:t>
            </a:r>
            <a:r>
              <a:rPr lang="ru-RU" sz="4000" b="1" smtClean="0"/>
              <a:t/>
            </a:r>
            <a:br>
              <a:rPr lang="ru-RU" sz="4000" b="1" smtClean="0"/>
            </a:br>
            <a:endParaRPr lang="ru-RU" sz="4000" smtClean="0"/>
          </a:p>
        </p:txBody>
      </p:sp>
      <p:sp>
        <p:nvSpPr>
          <p:cNvPr id="1638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060575"/>
            <a:ext cx="4932363" cy="4497388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sz="240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1896 году французский общественный деятель Пьер де Кубертен возродил идею древних соревнований</a:t>
            </a:r>
            <a:r>
              <a:rPr lang="en-US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 eaLnBrk="1" hangingPunct="1">
              <a:buFontTx/>
              <a:buNone/>
            </a:pPr>
            <a:r>
              <a:rPr lang="en-US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Олимпиада прошла в Афинах.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Игры Олимпиады — крупнейшие международные комплексные спортивные соревнования современности, которые проводятся каждые четыре года</a:t>
            </a:r>
            <a:r>
              <a:rPr lang="ru-RU" sz="2400" smtClean="0"/>
              <a:t>. </a:t>
            </a:r>
          </a:p>
        </p:txBody>
      </p:sp>
      <p:pic>
        <p:nvPicPr>
          <p:cNvPr id="5124" name="Picture 8" descr="pk_12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8064" y="2348880"/>
            <a:ext cx="3817937" cy="4248150"/>
          </a:xfrm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1125538"/>
            <a:ext cx="8291513" cy="863600"/>
          </a:xfrm>
        </p:spPr>
        <p:txBody>
          <a:bodyPr/>
          <a:lstStyle/>
          <a:p>
            <a:pPr algn="ctr">
              <a:buFontTx/>
              <a:buChar char="•"/>
            </a:pPr>
            <a:r>
              <a:rPr lang="ru-RU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Олимпийский флаг</a:t>
            </a:r>
          </a:p>
        </p:txBody>
      </p:sp>
      <p:pic>
        <p:nvPicPr>
          <p:cNvPr id="4" name="Содержимое 3" descr="флаг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8064" y="3068960"/>
            <a:ext cx="3528392" cy="2808312"/>
          </a:xfrm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3500438"/>
            <a:ext cx="4402138" cy="288131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Олимпийский флаг –      белое полотнище 2х3 м с пятью переплетенными кольцами, как единство  спортсменов пяти континентов земного шара.</a:t>
            </a:r>
          </a:p>
          <a:p>
            <a:pPr>
              <a:defRPr/>
            </a:pPr>
            <a:endParaRPr lang="ru-RU" sz="24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563938" y="1700213"/>
            <a:ext cx="5580062" cy="1296987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ru-RU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Зажжение </a:t>
            </a:r>
            <a:br>
              <a:rPr lang="ru-RU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олимпийского огня</a:t>
            </a:r>
            <a:r>
              <a:rPr lang="ru-RU" sz="3200" b="1" smtClean="0">
                <a:solidFill>
                  <a:srgbClr val="0000FF"/>
                </a:solidFill>
                <a:latin typeface="Book Antiqua" pitchFamily="18" charset="0"/>
              </a:rPr>
              <a:t/>
            </a:r>
            <a:br>
              <a:rPr lang="ru-RU" sz="3200" b="1" smtClean="0">
                <a:solidFill>
                  <a:srgbClr val="0000FF"/>
                </a:solidFill>
                <a:latin typeface="Book Antiqua" pitchFamily="18" charset="0"/>
              </a:rPr>
            </a:br>
            <a:endParaRPr lang="ru-RU" sz="3200" b="1" smtClean="0">
              <a:solidFill>
                <a:srgbClr val="0000FF"/>
              </a:solidFill>
              <a:latin typeface="Book Antiqua" pitchFamily="18" charset="0"/>
            </a:endParaRPr>
          </a:p>
        </p:txBody>
      </p:sp>
      <p:pic>
        <p:nvPicPr>
          <p:cNvPr id="7171" name="Picture 5" descr="1730012photo[1]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23528" y="4149080"/>
            <a:ext cx="3816424" cy="24244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5" name="Rectangle 12"/>
          <p:cNvSpPr>
            <a:spLocks noChangeArrowheads="1"/>
          </p:cNvSpPr>
          <p:nvPr/>
        </p:nvSpPr>
        <p:spPr bwMode="auto">
          <a:xfrm>
            <a:off x="4067175" y="3844925"/>
            <a:ext cx="47402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  Огонь зажигается от солнечных лучей в Олимпии и доставляется факельной эстафетой спортсменов в город - организатор игр. </a:t>
            </a:r>
          </a:p>
        </p:txBody>
      </p:sp>
      <p:pic>
        <p:nvPicPr>
          <p:cNvPr id="7174" name="Picture 15" descr="Картинка 18 из 3813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268760"/>
            <a:ext cx="3276600" cy="2549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250825" y="1196975"/>
            <a:ext cx="8569325" cy="1368425"/>
          </a:xfrm>
        </p:spPr>
        <p:txBody>
          <a:bodyPr/>
          <a:lstStyle/>
          <a:p>
            <a:pPr>
              <a:buFontTx/>
              <a:buChar char="•"/>
            </a:pPr>
            <a:r>
              <a:rPr lang="ru-RU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Олимпийский  девиз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250825" y="2492375"/>
            <a:ext cx="8642350" cy="4094163"/>
          </a:xfrm>
        </p:spPr>
        <p:txBody>
          <a:bodyPr/>
          <a:lstStyle/>
          <a:p>
            <a:pPr>
              <a:buFontTx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>
              <a:buFontTx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«Быстрее, выше, сильнее»</a:t>
            </a:r>
          </a:p>
          <a:p>
            <a:pPr>
              <a:buFontTx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Самое важное в Олимпийских играх – </a:t>
            </a:r>
          </a:p>
          <a:p>
            <a:pPr algn="ctr"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не победа, а участие.</a:t>
            </a:r>
          </a:p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4"/>
          <p:cNvSpPr>
            <a:spLocks noGrp="1"/>
          </p:cNvSpPr>
          <p:nvPr>
            <p:ph type="title"/>
          </p:nvPr>
        </p:nvSpPr>
        <p:spPr>
          <a:xfrm>
            <a:off x="457200" y="765175"/>
            <a:ext cx="8002588" cy="935038"/>
          </a:xfrm>
        </p:spPr>
        <p:txBody>
          <a:bodyPr/>
          <a:lstStyle/>
          <a:p>
            <a:pPr algn="ctr">
              <a:buFontTx/>
              <a:buChar char="•"/>
            </a:pPr>
            <a:r>
              <a:rPr lang="ru-RU" sz="32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Олимпийский талисман</a:t>
            </a:r>
          </a:p>
        </p:txBody>
      </p:sp>
      <p:sp>
        <p:nvSpPr>
          <p:cNvPr id="20482" name="Текст 6"/>
          <p:cNvSpPr>
            <a:spLocks noGrp="1"/>
          </p:cNvSpPr>
          <p:nvPr>
            <p:ph type="body" sz="half" idx="2"/>
          </p:nvPr>
        </p:nvSpPr>
        <p:spPr>
          <a:xfrm>
            <a:off x="179388" y="2133600"/>
            <a:ext cx="3671887" cy="4391025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Талисманом может быть любой существующий или вымышленный, одушевленный или неодушевленный предмет, который должен быть отражением национальных и культурных особенностей страны-хозяйки олимпиады. </a:t>
            </a:r>
          </a:p>
        </p:txBody>
      </p:sp>
      <p:pic>
        <p:nvPicPr>
          <p:cNvPr id="13" name="Содержимое 12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flipH="1">
            <a:off x="6948264" y="1988840"/>
            <a:ext cx="2030953" cy="2170108"/>
          </a:xfrm>
          <a:effectLst>
            <a:softEdge rad="112500"/>
          </a:effectLst>
        </p:spPr>
      </p:pic>
      <p:pic>
        <p:nvPicPr>
          <p:cNvPr id="14" name="Рисунок 13" descr="Vuck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6372200" y="4293096"/>
            <a:ext cx="2184986" cy="2334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МИШ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3923928" y="2276872"/>
            <a:ext cx="2328376" cy="37282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WordArt 4"/>
          <p:cNvSpPr>
            <a:spLocks noChangeArrowheads="1" noChangeShapeType="1" noTextEdit="1"/>
          </p:cNvSpPr>
          <p:nvPr/>
        </p:nvSpPr>
        <p:spPr bwMode="auto">
          <a:xfrm>
            <a:off x="323850" y="0"/>
            <a:ext cx="8640763" cy="2565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33333"/>
              </a:avLst>
            </a:prstTxWarp>
          </a:bodyPr>
          <a:lstStyle/>
          <a:p>
            <a:pPr algn="ctr"/>
            <a:endParaRPr lang="ru-RU" sz="3600" b="1" kern="10">
              <a:ln w="952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FF00"/>
                  </a:gs>
                  <a:gs pos="50000">
                    <a:srgbClr val="FF0000"/>
                  </a:gs>
                  <a:gs pos="100000">
                    <a:srgbClr val="FFFF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Palatino Linotype"/>
            </a:endParaRPr>
          </a:p>
        </p:txBody>
      </p:sp>
      <p:sp>
        <p:nvSpPr>
          <p:cNvPr id="21506" name="Заголовок 6"/>
          <p:cNvSpPr>
            <a:spLocks noGrp="1"/>
          </p:cNvSpPr>
          <p:nvPr>
            <p:ph type="title"/>
          </p:nvPr>
        </p:nvSpPr>
        <p:spPr>
          <a:xfrm>
            <a:off x="457200" y="1196975"/>
            <a:ext cx="8229600" cy="719138"/>
          </a:xfrm>
        </p:spPr>
        <p:txBody>
          <a:bodyPr/>
          <a:lstStyle/>
          <a:p>
            <a:r>
              <a:rPr lang="ru-RU" sz="3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ОЛИМПИЙСКИЕ  ИГРЫ</a:t>
            </a:r>
          </a:p>
        </p:txBody>
      </p:sp>
      <p:sp>
        <p:nvSpPr>
          <p:cNvPr id="21507" name="Текст 7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1101725"/>
          </a:xfrm>
        </p:spPr>
        <p:txBody>
          <a:bodyPr/>
          <a:lstStyle/>
          <a:p>
            <a:r>
              <a:rPr lang="ru-RU" smtClean="0"/>
              <a:t>            </a:t>
            </a:r>
            <a:r>
              <a:rPr lang="ru-RU" sz="32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ЗИМНИЕ</a:t>
            </a:r>
          </a:p>
        </p:txBody>
      </p:sp>
      <p:pic>
        <p:nvPicPr>
          <p:cNvPr id="12" name="Содержимое 11" descr="ЗИМНИЕ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b="5128"/>
          <a:stretch>
            <a:fillRect/>
          </a:stretch>
        </p:blipFill>
        <p:spPr>
          <a:xfrm>
            <a:off x="135205" y="3068960"/>
            <a:ext cx="4532833" cy="2664296"/>
          </a:xfrm>
          <a:effectLst>
            <a:softEdge rad="112500"/>
          </a:effectLst>
        </p:spPr>
      </p:pic>
      <p:sp>
        <p:nvSpPr>
          <p:cNvPr id="21509" name="Текст 9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1101725"/>
          </a:xfrm>
        </p:spPr>
        <p:txBody>
          <a:bodyPr/>
          <a:lstStyle/>
          <a:p>
            <a:r>
              <a:rPr lang="ru-RU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ЛЕТНИЕ</a:t>
            </a:r>
          </a:p>
        </p:txBody>
      </p:sp>
      <p:sp>
        <p:nvSpPr>
          <p:cNvPr id="21510" name="Содержимое 10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606425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/>
              <a:t>                                                                                               </a:t>
            </a:r>
          </a:p>
        </p:txBody>
      </p:sp>
      <p:pic>
        <p:nvPicPr>
          <p:cNvPr id="14" name="Рисунок 13" descr="post-2-1279265200159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2996953"/>
            <a:ext cx="3995936" cy="2760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WordArt 6"/>
          <p:cNvSpPr>
            <a:spLocks noChangeArrowheads="1" noChangeShapeType="1" noTextEdit="1"/>
          </p:cNvSpPr>
          <p:nvPr/>
        </p:nvSpPr>
        <p:spPr bwMode="auto">
          <a:xfrm>
            <a:off x="611188" y="1196975"/>
            <a:ext cx="7127875" cy="15843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endParaRPr lang="ru-RU" kern="10">
              <a:ln w="12700">
                <a:solidFill>
                  <a:srgbClr val="FF9900"/>
                </a:solidFill>
                <a:round/>
                <a:headEnd/>
                <a:tailEnd/>
              </a:ln>
              <a:solidFill>
                <a:srgbClr val="FFFF99"/>
              </a:solidFill>
              <a:effectLst>
                <a:outerShdw dist="107763" dir="13500000" algn="ctr" rotWithShape="0">
                  <a:srgbClr val="875B0D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2530" name="Заголовок 5"/>
          <p:cNvSpPr>
            <a:spLocks noGrp="1"/>
          </p:cNvSpPr>
          <p:nvPr>
            <p:ph type="title"/>
          </p:nvPr>
        </p:nvSpPr>
        <p:spPr>
          <a:xfrm>
            <a:off x="457200" y="1196975"/>
            <a:ext cx="8229600" cy="719138"/>
          </a:xfrm>
        </p:spPr>
        <p:txBody>
          <a:bodyPr/>
          <a:lstStyle/>
          <a:p>
            <a:r>
              <a:rPr lang="ru-RU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ОЛИМПИЙСКИЕ  ИГРЫ  В  НАШЕЙ  СТРАНЕ</a:t>
            </a:r>
          </a:p>
        </p:txBody>
      </p:sp>
      <p:sp>
        <p:nvSpPr>
          <p:cNvPr id="22531" name="Текст 6"/>
          <p:cNvSpPr>
            <a:spLocks noGrp="1"/>
          </p:cNvSpPr>
          <p:nvPr>
            <p:ph type="body" idx="1"/>
          </p:nvPr>
        </p:nvSpPr>
        <p:spPr>
          <a:xfrm>
            <a:off x="323850" y="1535113"/>
            <a:ext cx="3384550" cy="1462087"/>
          </a:xfrm>
        </p:spPr>
        <p:txBody>
          <a:bodyPr/>
          <a:lstStyle/>
          <a:p>
            <a:r>
              <a:rPr lang="ru-RU" b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0" smtClean="0">
                <a:latin typeface="Times New Roman" pitchFamily="18" charset="0"/>
                <a:cs typeface="Times New Roman" pitchFamily="18" charset="0"/>
              </a:rPr>
              <a:t>Летние игры в Москве</a:t>
            </a:r>
          </a:p>
          <a:p>
            <a:pPr algn="ctr"/>
            <a:r>
              <a:rPr lang="ru-RU" b="0" smtClean="0">
                <a:latin typeface="Times New Roman" pitchFamily="18" charset="0"/>
                <a:cs typeface="Times New Roman" pitchFamily="18" charset="0"/>
              </a:rPr>
              <a:t> в 1980 году</a:t>
            </a:r>
          </a:p>
        </p:txBody>
      </p:sp>
      <p:pic>
        <p:nvPicPr>
          <p:cNvPr id="12" name="Содержимое 11" descr="1280834507_summer_olympic_games_logos_1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51520" y="3356992"/>
            <a:ext cx="1532394" cy="3159200"/>
          </a:xfrm>
          <a:effectLst>
            <a:softEdge rad="112500"/>
          </a:effectLst>
        </p:spPr>
      </p:pic>
      <p:sp>
        <p:nvSpPr>
          <p:cNvPr id="22533" name="Текст 8"/>
          <p:cNvSpPr>
            <a:spLocks noGrp="1"/>
          </p:cNvSpPr>
          <p:nvPr>
            <p:ph type="body" sz="quarter" idx="3"/>
          </p:nvPr>
        </p:nvSpPr>
        <p:spPr>
          <a:xfrm>
            <a:off x="4645025" y="2133600"/>
            <a:ext cx="4041775" cy="4464050"/>
          </a:xfrm>
        </p:spPr>
        <p:txBody>
          <a:bodyPr/>
          <a:lstStyle/>
          <a:p>
            <a:pPr algn="ctr"/>
            <a:r>
              <a:rPr lang="ru-RU" b="0" smtClean="0">
                <a:latin typeface="Times New Roman" pitchFamily="18" charset="0"/>
                <a:cs typeface="Times New Roman" pitchFamily="18" charset="0"/>
              </a:rPr>
              <a:t>Зимние игры в Сочи </a:t>
            </a:r>
          </a:p>
          <a:p>
            <a:pPr algn="ctr"/>
            <a:r>
              <a:rPr lang="ru-RU" b="0" smtClean="0">
                <a:latin typeface="Times New Roman" pitchFamily="18" charset="0"/>
                <a:cs typeface="Times New Roman" pitchFamily="18" charset="0"/>
              </a:rPr>
              <a:t>в  2014 году</a:t>
            </a:r>
          </a:p>
          <a:p>
            <a:pPr algn="ctr"/>
            <a:endParaRPr lang="ru-RU" b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Содержимое 12" descr="mishka_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1979712" y="3356992"/>
            <a:ext cx="1847485" cy="3159200"/>
          </a:xfrm>
          <a:effectLst>
            <a:softEdge rad="112500"/>
          </a:effectLst>
        </p:spPr>
      </p:pic>
      <p:pic>
        <p:nvPicPr>
          <p:cNvPr id="14" name="Рисунок 13" descr="Сочи эмбл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2636912"/>
            <a:ext cx="1897849" cy="25879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71" name="Picture 7" descr="http://slmedia.ru/lj/2011/sochi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61498" y="3267869"/>
            <a:ext cx="3230781" cy="18173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limp">
  <a:themeElements>
    <a:clrScheme name="Oli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im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i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i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i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i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i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i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Olimp</Template>
  <TotalTime>726</TotalTime>
  <Words>156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Book Antiqua</vt:lpstr>
      <vt:lpstr>Olimp</vt:lpstr>
      <vt:lpstr>Olimp</vt:lpstr>
      <vt:lpstr>Слайд 1</vt:lpstr>
      <vt:lpstr>Слайд 2</vt:lpstr>
      <vt:lpstr>Барон  Пьер де Кубертен </vt:lpstr>
      <vt:lpstr> Олимпийский флаг</vt:lpstr>
      <vt:lpstr> Зажжение  олимпийского огня </vt:lpstr>
      <vt:lpstr> Олимпийский  девиз</vt:lpstr>
      <vt:lpstr> Олимпийский талисман</vt:lpstr>
      <vt:lpstr>ОЛИМПИЙСКИЕ  ИГРЫ</vt:lpstr>
      <vt:lpstr>ОЛИМПИЙСКИЕ  ИГРЫ  В  НАШЕЙ  СТРАНЕ</vt:lpstr>
    </vt:vector>
  </TitlesOfParts>
  <Company>дс 1444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дс 1444</dc:creator>
  <cp:lastModifiedBy>UserXP</cp:lastModifiedBy>
  <cp:revision>48</cp:revision>
  <dcterms:created xsi:type="dcterms:W3CDTF">2009-11-08T11:33:14Z</dcterms:created>
  <dcterms:modified xsi:type="dcterms:W3CDTF">2013-11-29T14:37:16Z</dcterms:modified>
</cp:coreProperties>
</file>