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3C14-F73E-4964-8BCD-1692E6B4328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219F-0804-4C51-A926-76E17CA40B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44;&#1054;&#1050;&#1059;&#1052;&#1045;&#1053;&#1058;&#1067;%20&#1057;%20&#1056;&#1040;&#1041;&#1054;&#1063;&#1045;&#1043;&#1054;%20&#1057;&#1058;&#1054;&#1051;&#1040;\&#1052;&#1072;&#1084;&#1091;&#1083;&#1103;\&#1056;&#1072;&#1079;&#1088;&#1072;&#1073;&#1086;&#1090;&#1082;&#1080;%20&#1091;&#1088;&#1086;&#1082;&#1086;&#1074;%20&#1076;&#1083;&#1103;%20&#1072;&#1076;&#1072;&#1087;&#1090;&#1087;&#1094;&#1080;&#1086;&#1085;&#1085;&#1086;&#1075;&#1086;%20&#1087;&#1077;&#1088;&#1080;&#1086;&#1076;&#1072;%20&#1087;&#1077;&#1088;&#1074;&#1086;&#1082;&#1083;&#1072;&#1089;&#1089;&#1085;&#1080;&#1082;&#1086;&#1074;\1%20&#1076;&#1077;&#1085;&#1100;\&#1044;&#1083;&#1103;%20&#1091;&#1088;&#1086;&#1082;&#1072;\&#1041;&#1072;&#1088;&#1073;&#1072;&#1088;&#1080;&#1082;&#1080;%20-%20&#1076;&#1088;&#1091;&#1079;&#1100;&#1103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571480"/>
            <a:ext cx="6286512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857232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78579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78592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50057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27746E-6 C 0.11406 0.12254 0.22812 0.24531 0.27274 0.29063 C 0.31736 0.33595 0.29236 0.30358 0.26736 0.2709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0405E-6 L -0.28958 0.349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-0.00578 L 0.43021 0.151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5607E-6 L -0.39097 0.29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6185E-6 L 0.41736 -0.06289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0" y="1"/>
            <a:ext cx="71151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Барбарики -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1</cp:revision>
  <dcterms:created xsi:type="dcterms:W3CDTF">2014-05-20T17:07:14Z</dcterms:created>
  <dcterms:modified xsi:type="dcterms:W3CDTF">2014-05-20T17:08:36Z</dcterms:modified>
</cp:coreProperties>
</file>