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480E0-8CBC-4188-839D-B37F045978D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651A4B-49A9-44B1-8281-B1A03DB33EA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158417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День победы </a:t>
            </a:r>
            <a:br>
              <a:rPr lang="ru-RU" sz="6600" dirty="0" smtClean="0"/>
            </a:br>
            <a:r>
              <a:rPr lang="ru-RU" sz="6600" dirty="0" smtClean="0"/>
              <a:t>1941 - 1945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ZVER\Desktop\0b12ec5c6c0d0bd12589a86f2ac5acff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56954"/>
            <a:ext cx="6552728" cy="510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ZVER\Desktop\6a00d83516c0ad53ef0120a5fecb81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VER\Desktop\4380494-3666cc25070c4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44" y="0"/>
            <a:ext cx="7219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VER\Desktop\100381945_4769213_335933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" y="332656"/>
            <a:ext cx="9087009" cy="6209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VER\Desktop\E2nOmKU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54" y="332656"/>
            <a:ext cx="917385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ZVER\Desktop\3337_000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603500"/>
            <a:ext cx="6350000" cy="4254500"/>
          </a:xfrm>
          <a:prstGeom prst="rect">
            <a:avLst/>
          </a:prstGeom>
          <a:noFill/>
        </p:spPr>
      </p:pic>
      <p:pic>
        <p:nvPicPr>
          <p:cNvPr id="4099" name="Picture 3" descr="C:\Users\ZVER\Desktop\10_gresaka_u_podizan_1150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3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ZVER\Desktop\34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77568" cy="4149080"/>
          </a:xfrm>
          <a:prstGeom prst="rect">
            <a:avLst/>
          </a:prstGeom>
          <a:noFill/>
        </p:spPr>
      </p:pic>
      <p:pic>
        <p:nvPicPr>
          <p:cNvPr id="5123" name="Picture 3" descr="C:\Users\ZVER\Desktop\when-the-commander-of-this-russian-regiment-was-injured-ukranian-battalion-commander-alexsei-yeremenko-led-soldiers-to-atta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290" y="2468563"/>
            <a:ext cx="587871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ZVER\Desktop\0067-067-Pamjatnik-geroj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6577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ZVER\Desktop\1315630669_tank_sert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7"/>
            <a:ext cx="5580112" cy="3720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ZVER\Desktop\164067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5925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ZVER\Desktop\c7qXsS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2800350"/>
          </a:xfrm>
          <a:prstGeom prst="rect">
            <a:avLst/>
          </a:prstGeom>
          <a:noFill/>
        </p:spPr>
      </p:pic>
      <p:pic>
        <p:nvPicPr>
          <p:cNvPr id="8195" name="Picture 3" descr="C:\Users\ZVER\Desktop\1242300541_parashyut-14fj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81275"/>
            <a:ext cx="5715000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ZVER\Desktop\1024x768_150537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417" y="2468563"/>
            <a:ext cx="5852583" cy="4389437"/>
          </a:xfrm>
          <a:prstGeom prst="rect">
            <a:avLst/>
          </a:prstGeom>
          <a:noFill/>
        </p:spPr>
      </p:pic>
      <p:pic>
        <p:nvPicPr>
          <p:cNvPr id="9219" name="Picture 3" descr="C:\Users\ZVER\Desktop\0_74219_ebf365a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44616" cy="369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День победы  1941 - 1945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 1941 - 1945</dc:title>
  <dc:creator>ZVER</dc:creator>
  <cp:lastModifiedBy>ZVER</cp:lastModifiedBy>
  <cp:revision>3</cp:revision>
  <dcterms:created xsi:type="dcterms:W3CDTF">2014-05-07T21:17:04Z</dcterms:created>
  <dcterms:modified xsi:type="dcterms:W3CDTF">2014-05-07T21:39:43Z</dcterms:modified>
</cp:coreProperties>
</file>