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7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5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4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6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1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0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09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40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9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1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1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9D18-C934-47AA-BA84-DBF3BFEDE35C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BDC6E-08F6-41ED-A6E1-FB9BCFF73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4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31763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Борисова Любовь Дмитриевна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Учитель начальных классов</a:t>
            </a:r>
          </a:p>
          <a:p>
            <a:pPr algn="just"/>
            <a:r>
              <a:rPr lang="ru-RU" sz="3600" dirty="0" smtClean="0">
                <a:solidFill>
                  <a:srgbClr val="FF0000"/>
                </a:solidFill>
              </a:rPr>
              <a:t>МБОУ гимназии №12 г</a:t>
            </a:r>
            <a:r>
              <a:rPr lang="ru-RU" sz="3600" dirty="0" smtClean="0">
                <a:solidFill>
                  <a:srgbClr val="FF0000"/>
                </a:solidFill>
              </a:rPr>
              <a:t>. Липецка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4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163" y="332656"/>
            <a:ext cx="5985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Делаем с 4 сторон.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7" name="Picture 3" descr="C:\Users\гульназ\Desktop\оригам 2\SDC114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497" y="1891232"/>
            <a:ext cx="5081972" cy="381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9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7662" y="476672"/>
            <a:ext cx="9500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Перелистали. Сгибаем уголки.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1" name="Picture 3" descr="C:\Users\гульназ\Desktop\оригам 2\SDC114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26" y="2044300"/>
            <a:ext cx="4900600" cy="367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гульназ\Desktop\оригам 2\SDC1147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5956" y="2123577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60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4361" y="489446"/>
            <a:ext cx="8001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Уголки спрячем во внутрь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3314" name="Picture 2" descr="C:\Users\гульназ\Desktop\оригам 2\SDC114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2530" y="2000843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гульназ\Desktop\оригам 2\SDC114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7577" y="2063849"/>
            <a:ext cx="4632517" cy="34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4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128" y="332656"/>
            <a:ext cx="5869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Делаем с 4 сторон.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4338" name="Picture 2" descr="C:\Users\гульназ\Desktop\оригам 2\SDC114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7720" y="2416895"/>
            <a:ext cx="4576564" cy="343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17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05" y="332656"/>
            <a:ext cx="8790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Перелистаем. Сгибаем края.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362" name="Picture 2" descr="C:\Users\гульназ\Desktop\оригам 2\SDC114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788024" cy="2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гульназ\Desktop\оригам 2\SDC1148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139952" y="3104964"/>
            <a:ext cx="500404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4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гульназ\Desktop\оригам 2\SDC114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084168" cy="45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0516" y="404664"/>
            <a:ext cx="6229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Сгибаем с </a:t>
            </a:r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4 сторон.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62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гульназ\Desktop\оригам 2\SDC114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7640" y="203876"/>
            <a:ext cx="7741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Раскрываем и позируем.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7411" name="Picture 3" descr="C:\Users\гульназ\Desktop\оригам 2\SDC114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гульназ\Desktop\оригам 2\SDC1148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17" y="4293096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0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наз\Desktop\оригами\SDC114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713" y="1772816"/>
            <a:ext cx="518457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1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862" y="188640"/>
            <a:ext cx="8201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1. Берем голубую бумагу.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074" name="Picture 2" descr="C:\Users\гульназ\Desktop\оригами\SDC114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244075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0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053" y="188640"/>
            <a:ext cx="8971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 Сгибаем по диагонали.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101" name="Picture 5" descr="C:\Users\гульназ\Desktop\оригам 2\SDC114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9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7122" y="332656"/>
            <a:ext cx="6479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3.Еще раз сгибаем.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3" name="Picture 3" descr="C:\Users\гульназ\Desktop\оригам 2\SDC114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324631" cy="474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93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Поместите здесь ваш текст</a:t>
            </a:r>
          </a:p>
        </p:txBody>
      </p:sp>
      <p:pic>
        <p:nvPicPr>
          <p:cNvPr id="6147" name="Picture 3" descr="C:\Users\гульназ\Desktop\оригам 2\SDC114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4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Поместите здесь ваш текст</a:t>
            </a:r>
          </a:p>
        </p:txBody>
      </p:sp>
      <p:pic>
        <p:nvPicPr>
          <p:cNvPr id="7171" name="Picture 3" descr="C:\Users\гульназ\Desktop\оригам 2\SDC114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960" y="260648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Поместите здесь ваш текст</a:t>
            </a:r>
          </a:p>
        </p:txBody>
      </p:sp>
      <p:pic>
        <p:nvPicPr>
          <p:cNvPr id="8195" name="Picture 3" descr="C:\Users\гульназ\Desktop\оригам 2\SDC1146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220072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89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860" y="404664"/>
            <a:ext cx="82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Теперь к центру. Спрячем во внутрь</a:t>
            </a:r>
            <a:endParaRPr lang="ru-RU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9219" name="Picture 3" descr="C:\Users\гульназ\Desktop\оригам 2\SDC114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747" y="2090681"/>
            <a:ext cx="4898326" cy="367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гульназ\Desktop\оригам 2\SDC114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9364" y="2177051"/>
            <a:ext cx="489832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872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81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якупова</dc:creator>
  <cp:lastModifiedBy>Виталий</cp:lastModifiedBy>
  <cp:revision>12</cp:revision>
  <dcterms:created xsi:type="dcterms:W3CDTF">2011-09-23T06:27:31Z</dcterms:created>
  <dcterms:modified xsi:type="dcterms:W3CDTF">2012-09-13T18:03:27Z</dcterms:modified>
</cp:coreProperties>
</file>