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43890" cy="242889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« В гости к сказке»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(загадки к русским народным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сказкам).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/>
              <a:t>Федорова Лариса Зиновьевна-учитель МБОУ «</a:t>
            </a:r>
            <a:r>
              <a:rPr lang="ru-RU" sz="3600" dirty="0" err="1" smtClean="0"/>
              <a:t>Бушевецкая</a:t>
            </a:r>
            <a:r>
              <a:rPr lang="ru-RU" sz="3600" dirty="0" smtClean="0"/>
              <a:t> </a:t>
            </a:r>
            <a:r>
              <a:rPr lang="ru-RU" sz="3600" dirty="0" err="1" smtClean="0"/>
              <a:t>ОНШ-детский</a:t>
            </a:r>
            <a:r>
              <a:rPr lang="ru-RU" sz="3600" dirty="0" smtClean="0"/>
              <a:t> сад»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2786082" cy="22717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Возле леса, на опушке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Трое их живёт в избушке.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Там три стула и три кружки.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Три кроватки, три подушки.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Угадайте, без подсказки,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Кто герои этой сказки?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2573869" cy="193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3 ме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25717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перфолента 4"/>
          <p:cNvSpPr/>
          <p:nvPr/>
        </p:nvSpPr>
        <p:spPr>
          <a:xfrm rot="21016028">
            <a:off x="4572000" y="1000108"/>
            <a:ext cx="2428892" cy="1447614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Три медведя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642918"/>
            <a:ext cx="2928958" cy="28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3071834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сметане мешен,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окошке стужен,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Круглый бок, румяный бок.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Покатился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….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КОЛОБОК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00240"/>
            <a:ext cx="3000396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Перед волком не дрожал,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От медведя убежал,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лисице на зубок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 ж попался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...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КОЛОБОК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500702"/>
            <a:ext cx="328614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Колобок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786190"/>
            <a:ext cx="4857784" cy="1485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по коробу </a:t>
            </a:r>
            <a:r>
              <a:rPr lang="ru-RU" b="1" dirty="0" err="1" smtClean="0">
                <a:solidFill>
                  <a:srgbClr val="C00000"/>
                </a:solidFill>
              </a:rPr>
              <a:t>скребён</a:t>
            </a:r>
            <a:r>
              <a:rPr lang="ru-RU" b="1" dirty="0" smtClean="0">
                <a:solidFill>
                  <a:srgbClr val="C00000"/>
                </a:solidFill>
              </a:rPr>
              <a:t>, по </a:t>
            </a:r>
            <a:r>
              <a:rPr lang="ru-RU" b="1" dirty="0" smtClean="0">
                <a:solidFill>
                  <a:srgbClr val="C00000"/>
                </a:solidFill>
              </a:rPr>
              <a:t>амбару метён,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в печке </a:t>
            </a:r>
            <a:r>
              <a:rPr lang="ru-RU" b="1" dirty="0" smtClean="0">
                <a:solidFill>
                  <a:srgbClr val="C00000"/>
                </a:solidFill>
              </a:rPr>
              <a:t>печён, на </a:t>
            </a:r>
            <a:r>
              <a:rPr lang="ru-RU" b="1" dirty="0" smtClean="0">
                <a:solidFill>
                  <a:srgbClr val="C00000"/>
                </a:solidFill>
              </a:rPr>
              <a:t>сметане мешён.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окошке стужён.Круглый бок, румяный бок,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Это сказка — ...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9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fisha.yandex.ru/media/events/gallery/images/34f6186a28b444c4e6bcc76601da26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57176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zikalkairk.ucoz.ru/ckahat/8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257174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786058"/>
            <a:ext cx="2357454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 дорога – далека,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А корзина нелегка,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Сесть бы на пенек,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Съесть бы пирожок.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71480"/>
            <a:ext cx="2928958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Сидит в корзине девочка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мишки за спиной,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Он, сам того не ведая,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Несет ее домой.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Ну, отгадал загадку?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Тогда скорей ответь!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Название этой сказки….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714612" y="5143512"/>
            <a:ext cx="4000528" cy="94754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Маша и Медведь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2714644" cy="21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перфолента 6"/>
          <p:cNvSpPr/>
          <p:nvPr/>
        </p:nvSpPr>
        <p:spPr>
          <a:xfrm rot="21296376">
            <a:off x="1637576" y="2691947"/>
            <a:ext cx="3357586" cy="194768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Нет ни речки, ни пруда —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Где воды напиться.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Очень вкусная вода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В ямке от копытца.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39" y="4643445"/>
            <a:ext cx="4112397" cy="852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Сестрица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Алёнушка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и братец Иванушка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1857388" cy="24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836152">
            <a:off x="2409848" y="2849083"/>
            <a:ext cx="4572032" cy="9858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До новых встреч !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7" y="164305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СКАЗКА ЛОЖЬ, ДА В НЕЙ 			НАМЁК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ДОБРЫМ МОЛОДЦАМ УРОК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tihi.ru/pics/2012/11/01/5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143248"/>
            <a:ext cx="1643074" cy="17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1000108"/>
            <a:ext cx="3714776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 тропе, шагая бодро,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Сами воду тащат вёдра.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928934"/>
            <a:ext cx="2714644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Уплетая калачи,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Ехал парень на печи.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Прокатился по деревне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 женился на царевне.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616149" cy="184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286148" cy="28432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Удивляется народ: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Едет печка, дым идёт,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Емеля на печи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Ест большие калачи!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Чай сам наливается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 его хотенью.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сказка называется</a:t>
            </a:r>
          </a:p>
          <a:p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2463400" cy="32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900igr.net/datai/literatura/Viktorina-po-russkim-narodnym-skazkam/0014-007-Viktorina-po-russkim-narodnym-skazka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876"/>
            <a:ext cx="2428879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876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Блок-схема: перфолента 2"/>
          <p:cNvSpPr/>
          <p:nvPr/>
        </p:nvSpPr>
        <p:spPr>
          <a:xfrm>
            <a:off x="3714744" y="1142984"/>
            <a:ext cx="3500462" cy="492922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Свой дом зимою, в холода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Она слепила изо льда.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 дом стоял прекрасно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стужу,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Весной же превратился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лужу.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 лубяной построил зайка.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Теперь, читатель, вспоминай-ка,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Кого прогнал Петух в леса?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Кто зайца обманул?...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ЛИСА!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745253" cy="223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реп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15097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786050" y="428604"/>
            <a:ext cx="3071834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Что за сказка: кошка, внучка,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Мышка и собака Жучка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Деду с бабой помогали,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Корнеплоды собирали?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928934"/>
            <a:ext cx="314327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Всех важней она в загадке,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Хоть и в погребе жила: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Репку вытащить из грядки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Деду с бабкой помогла.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000570" cy="23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0364" y="571480"/>
            <a:ext cx="3500462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Алёнушки-сестрицы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Унесли братишку птицы.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Высоко они летят,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Далеко они глядят.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2978275" cy="219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857496"/>
            <a:ext cx="2767942" cy="201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1789648" cy="25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перфолента 3"/>
          <p:cNvSpPr/>
          <p:nvPr/>
        </p:nvSpPr>
        <p:spPr>
          <a:xfrm>
            <a:off x="2500298" y="2928934"/>
            <a:ext cx="3369775" cy="246407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Лисичка дом себе нашла,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Мышка добрая была,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доме том, в конце концов,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Стало множество жильцов.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3"/>
            <a:ext cx="2643206" cy="200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292" y="2071678"/>
            <a:ext cx="19229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bges.net/sites/default/files/event_images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20002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7 козля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1643074" cy="18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14678" y="642918"/>
            <a:ext cx="2428892" cy="178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Ждали маму с молоком,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А пустили волка в дом.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Кто же были эти Маленькие дети?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571744"/>
            <a:ext cx="2928958" cy="2000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Уходя, просила мать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Никому не открывать,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 открыли дети дверь!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Обманул зубастый зверь-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Песню мамину пропел.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Кто же всех козляток съел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ВОЛК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714884"/>
            <a:ext cx="385765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«Волк и семеро козлят»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167</TotalTime>
  <Words>217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4</vt:lpstr>
      <vt:lpstr>      « В гости к сказке»  (загадки к русским народным сказкам). Федорова Лариса Зиновьевна-учитель МБОУ «Бушевецкая ОНШ-детский сад»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Антоха</dc:creator>
  <cp:lastModifiedBy>я</cp:lastModifiedBy>
  <cp:revision>20</cp:revision>
  <dcterms:created xsi:type="dcterms:W3CDTF">2013-04-14T11:20:54Z</dcterms:created>
  <dcterms:modified xsi:type="dcterms:W3CDTF">2014-10-15T16:00:12Z</dcterms:modified>
</cp:coreProperties>
</file>