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  <p:sldId id="27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1" autoAdjust="0"/>
    <p:restoredTop sz="94613" autoAdjust="0"/>
  </p:normalViewPr>
  <p:slideViewPr>
    <p:cSldViewPr>
      <p:cViewPr varScale="1">
        <p:scale>
          <a:sx n="88" d="100"/>
          <a:sy n="88" d="100"/>
        </p:scale>
        <p:origin x="-12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0A71-40EE-4AD1-8AA6-8A964FB84254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08A4-6EEA-4827-8F63-E57779A1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B099-F807-4909-8190-D7CDDB281128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4C48-EE2F-4B42-9DF9-76CE7648C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DEC7-0D4A-4AA5-8322-84626CCA7371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975A-184F-41D6-8EEC-8FCF3661D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725A-771A-47E5-900A-FC6B96D487D5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412-8142-477F-B191-ACD8EB1E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FA0D-2D5A-4E0B-B63C-EE42294DCCB3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9312-DB86-4DF3-B36D-293EBC7C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9C22-7BC2-4D2E-AE4D-95FD3678AA70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E349-46E3-4BC4-9A22-7365962C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C454-21F7-42DA-A2C8-F44B4C5225B9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16E2-A14B-4686-8466-6700D6387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0387-5BAC-403A-A325-EDEC6422C6BC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5121-644E-4206-A52B-86FCD85EC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B16D-1E2C-464D-8962-486EEF2A95F5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0159-D452-4307-B7CD-35E10C04C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DBA2-0977-4884-855F-CD3847234C30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C2C0-2E10-4DF1-B3EB-F58080DF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4206-4215-490A-BC4B-B024E2ADE06E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8593-C21D-44BF-B77E-1121BE489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CCDF7-F1FE-4CE4-92C7-7A87F6B86B5F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BFDB2-9E0E-456C-BB07-45DAF364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ты сможешь сделать такой букет!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12"/>
          <p:cNvGrpSpPr>
            <a:grpSpLocks/>
          </p:cNvGrpSpPr>
          <p:nvPr/>
        </p:nvGrpSpPr>
        <p:grpSpPr bwMode="auto">
          <a:xfrm>
            <a:off x="7467600" y="4724400"/>
            <a:ext cx="1447800" cy="1336675"/>
            <a:chOff x="2880" y="2208"/>
            <a:chExt cx="1193" cy="1178"/>
          </a:xfrm>
        </p:grpSpPr>
        <p:sp>
          <p:nvSpPr>
            <p:cNvPr id="15364" name="Oval 8"/>
            <p:cNvSpPr>
              <a:spLocks noChangeArrowheads="1"/>
            </p:cNvSpPr>
            <p:nvPr/>
          </p:nvSpPr>
          <p:spPr bwMode="auto">
            <a:xfrm>
              <a:off x="3168" y="2880"/>
              <a:ext cx="52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265" y="2256"/>
              <a:ext cx="335" cy="67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66" name="Freeform 9"/>
            <p:cNvSpPr>
              <a:spLocks/>
            </p:cNvSpPr>
            <p:nvPr/>
          </p:nvSpPr>
          <p:spPr bwMode="auto">
            <a:xfrm>
              <a:off x="2880" y="2784"/>
              <a:ext cx="1193" cy="602"/>
            </a:xfrm>
            <a:custGeom>
              <a:avLst/>
              <a:gdLst>
                <a:gd name="T0" fmla="*/ 377 w 1193"/>
                <a:gd name="T1" fmla="*/ 0 h 602"/>
                <a:gd name="T2" fmla="*/ 177 w 1193"/>
                <a:gd name="T3" fmla="*/ 58 h 602"/>
                <a:gd name="T4" fmla="*/ 86 w 1193"/>
                <a:gd name="T5" fmla="*/ 84 h 602"/>
                <a:gd name="T6" fmla="*/ 2 w 1193"/>
                <a:gd name="T7" fmla="*/ 201 h 602"/>
                <a:gd name="T8" fmla="*/ 34 w 1193"/>
                <a:gd name="T9" fmla="*/ 311 h 602"/>
                <a:gd name="T10" fmla="*/ 47 w 1193"/>
                <a:gd name="T11" fmla="*/ 330 h 602"/>
                <a:gd name="T12" fmla="*/ 118 w 1193"/>
                <a:gd name="T13" fmla="*/ 337 h 602"/>
                <a:gd name="T14" fmla="*/ 215 w 1193"/>
                <a:gd name="T15" fmla="*/ 356 h 602"/>
                <a:gd name="T16" fmla="*/ 558 w 1193"/>
                <a:gd name="T17" fmla="*/ 388 h 602"/>
                <a:gd name="T18" fmla="*/ 630 w 1193"/>
                <a:gd name="T19" fmla="*/ 427 h 602"/>
                <a:gd name="T20" fmla="*/ 837 w 1193"/>
                <a:gd name="T21" fmla="*/ 440 h 602"/>
                <a:gd name="T22" fmla="*/ 966 w 1193"/>
                <a:gd name="T23" fmla="*/ 498 h 602"/>
                <a:gd name="T24" fmla="*/ 1089 w 1193"/>
                <a:gd name="T25" fmla="*/ 537 h 602"/>
                <a:gd name="T26" fmla="*/ 1128 w 1193"/>
                <a:gd name="T27" fmla="*/ 563 h 602"/>
                <a:gd name="T28" fmla="*/ 1154 w 1193"/>
                <a:gd name="T29" fmla="*/ 576 h 602"/>
                <a:gd name="T30" fmla="*/ 1193 w 1193"/>
                <a:gd name="T31" fmla="*/ 602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3"/>
                <a:gd name="T49" fmla="*/ 0 h 602"/>
                <a:gd name="T50" fmla="*/ 1193 w 1193"/>
                <a:gd name="T51" fmla="*/ 602 h 6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3" h="602">
                  <a:moveTo>
                    <a:pt x="377" y="0"/>
                  </a:moveTo>
                  <a:cubicBezTo>
                    <a:pt x="308" y="12"/>
                    <a:pt x="244" y="42"/>
                    <a:pt x="177" y="58"/>
                  </a:cubicBezTo>
                  <a:cubicBezTo>
                    <a:pt x="147" y="73"/>
                    <a:pt x="117" y="74"/>
                    <a:pt x="86" y="84"/>
                  </a:cubicBezTo>
                  <a:cubicBezTo>
                    <a:pt x="45" y="125"/>
                    <a:pt x="18" y="146"/>
                    <a:pt x="2" y="201"/>
                  </a:cubicBezTo>
                  <a:cubicBezTo>
                    <a:pt x="8" y="268"/>
                    <a:pt x="0" y="269"/>
                    <a:pt x="34" y="311"/>
                  </a:cubicBezTo>
                  <a:cubicBezTo>
                    <a:pt x="39" y="317"/>
                    <a:pt x="40" y="328"/>
                    <a:pt x="47" y="330"/>
                  </a:cubicBezTo>
                  <a:cubicBezTo>
                    <a:pt x="70" y="337"/>
                    <a:pt x="94" y="335"/>
                    <a:pt x="118" y="337"/>
                  </a:cubicBezTo>
                  <a:cubicBezTo>
                    <a:pt x="150" y="344"/>
                    <a:pt x="215" y="356"/>
                    <a:pt x="215" y="356"/>
                  </a:cubicBezTo>
                  <a:cubicBezTo>
                    <a:pt x="331" y="402"/>
                    <a:pt x="414" y="385"/>
                    <a:pt x="558" y="388"/>
                  </a:cubicBezTo>
                  <a:cubicBezTo>
                    <a:pt x="585" y="398"/>
                    <a:pt x="605" y="416"/>
                    <a:pt x="630" y="427"/>
                  </a:cubicBezTo>
                  <a:cubicBezTo>
                    <a:pt x="693" y="455"/>
                    <a:pt x="768" y="438"/>
                    <a:pt x="837" y="440"/>
                  </a:cubicBezTo>
                  <a:cubicBezTo>
                    <a:pt x="888" y="466"/>
                    <a:pt x="910" y="489"/>
                    <a:pt x="966" y="498"/>
                  </a:cubicBezTo>
                  <a:cubicBezTo>
                    <a:pt x="1002" y="521"/>
                    <a:pt x="1048" y="527"/>
                    <a:pt x="1089" y="537"/>
                  </a:cubicBezTo>
                  <a:cubicBezTo>
                    <a:pt x="1102" y="546"/>
                    <a:pt x="1114" y="556"/>
                    <a:pt x="1128" y="563"/>
                  </a:cubicBezTo>
                  <a:cubicBezTo>
                    <a:pt x="1137" y="567"/>
                    <a:pt x="1146" y="571"/>
                    <a:pt x="1154" y="576"/>
                  </a:cubicBezTo>
                  <a:cubicBezTo>
                    <a:pt x="1167" y="584"/>
                    <a:pt x="1193" y="602"/>
                    <a:pt x="1193" y="60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5367" name="Group 11"/>
            <p:cNvGrpSpPr>
              <a:grpSpLocks/>
            </p:cNvGrpSpPr>
            <p:nvPr/>
          </p:nvGrpSpPr>
          <p:grpSpPr bwMode="auto">
            <a:xfrm>
              <a:off x="3168" y="2208"/>
              <a:ext cx="528" cy="96"/>
              <a:chOff x="4416" y="2112"/>
              <a:chExt cx="624" cy="624"/>
            </a:xfrm>
          </p:grpSpPr>
          <p:sp>
            <p:nvSpPr>
              <p:cNvPr id="15368" name="Oval 7"/>
              <p:cNvSpPr>
                <a:spLocks noChangeArrowheads="1"/>
              </p:cNvSpPr>
              <p:nvPr/>
            </p:nvSpPr>
            <p:spPr bwMode="auto">
              <a:xfrm>
                <a:off x="4416" y="2112"/>
                <a:ext cx="624" cy="62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69" name="Oval 10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" y="57150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Для изготовления  букета, тебе понадобятся яркие осенние листья и нитки.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14800" cy="3094038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30480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4114800" cy="3132138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114800" cy="31686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1000" y="304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1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029200" y="304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2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81000" y="3581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3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029200" y="3581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62350"/>
            <a:ext cx="4114800" cy="30924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62350"/>
            <a:ext cx="4191000" cy="315277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"/>
            <a:ext cx="4191000" cy="31496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4191000" cy="315436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5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8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876800" y="304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6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" y="36576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4191000" cy="32004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114800" cy="323056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4191000" cy="30353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4114800" cy="298132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9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800600" y="35052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12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28600" y="3581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11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800600" y="2286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667000" y="5943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Букет готов!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Гашия</dc:creator>
  <cp:lastModifiedBy>user</cp:lastModifiedBy>
  <cp:revision>9</cp:revision>
  <dcterms:created xsi:type="dcterms:W3CDTF">2012-09-17T08:29:55Z</dcterms:created>
  <dcterms:modified xsi:type="dcterms:W3CDTF">2012-09-17T16:21:57Z</dcterms:modified>
</cp:coreProperties>
</file>