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60" r:id="rId4"/>
    <p:sldId id="261" r:id="rId5"/>
    <p:sldId id="262" r:id="rId6"/>
    <p:sldId id="264" r:id="rId7"/>
    <p:sldId id="263" r:id="rId8"/>
    <p:sldId id="265" r:id="rId9"/>
    <p:sldId id="268" r:id="rId10"/>
    <p:sldId id="267" r:id="rId11"/>
    <p:sldId id="269" r:id="rId12"/>
    <p:sldId id="270" r:id="rId13"/>
    <p:sldId id="278" r:id="rId14"/>
    <p:sldId id="266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6A0000"/>
    <a:srgbClr val="FFFF00"/>
    <a:srgbClr val="FF3300"/>
    <a:srgbClr val="820000"/>
    <a:srgbClr val="FF6600"/>
    <a:srgbClr val="800000"/>
    <a:srgbClr val="980C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53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ED639A-968D-4D07-BA41-434076F4AB3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60800"/>
            <a:ext cx="6400800" cy="23050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FD0B72-4EC4-43CD-92F5-5E0004E299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0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30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0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34B6A-B8A6-4FDC-A33E-E02C827AE2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D6626-CA26-47F9-9B43-F749827CA4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748D7-2A3F-4266-A7B4-C67EDBA776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0D79A-255B-48DE-8CCE-2E926BC9C0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D2C7B-50FC-49F6-B3AA-7967B7E070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2CD15-767C-44E3-A777-CC7167AC69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C388E-6505-424F-8AD2-D87DDECE83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CEF12-21E0-465D-A62D-0387286925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AC42-1BD1-41E8-A4F8-1C99BD81BC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4E00C-C5FF-4C0D-9AC7-0765937866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0000"/>
            </a:gs>
            <a:gs pos="50000">
              <a:srgbClr val="800000"/>
            </a:gs>
            <a:gs pos="100000">
              <a:srgbClr val="6A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D3BF39-6CFB-4DEC-BAB6-4D31724EF7D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uiExpand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 sz="24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 sz="2000">
          <a:solidFill>
            <a:srgbClr val="FFFF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>
          <a:solidFill>
            <a:srgbClr val="FFFF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FFFF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FFFF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FFFF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FFFF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FFFF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«"/>
        <a:defRPr sz="1600">
          <a:solidFill>
            <a:srgbClr val="FFFF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ru/yandsearch?text=%D0%B3%D0%B5%D1%80%D0%BE%D0%B9%20%D1%81%D0%BE%D1%86%D0%B8%D0%B0%D0%BB%D0%B8%D1%81%D1%82%D0%B8%D1%87%D0%B5%D1%81%D0%BA%D0%BE%D0%B3%D0%BE%20%D1%82%D1%80%D1%83%D0%B4%D0%B0&amp;fp=0&amp;pos=4&amp;uinfo=ww-1263-wh-929-fw-1038-fh-598-pd-1&amp;rpt=simage&amp;img_url=http://pit.dirty.ru/dirty/1/2010/12/28/26808-175826-913510d2852075f8b79212bdd0494b6e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mages.yandex.ru/yandsearch?source=psearch&amp;fp=2&amp;uinfo=ww-1263-wh-929-fw-1038-fh-598-pd-1&amp;p=2&amp;text=%D0%B4%D0%B5%D1%82%D0%B8%20%D0%BF%D0%B8%D1%88%D1%83%D1%82%20%D0%BE%20%D0%B2%D0%BE%D0%B9%D0%BD%D0%B5&amp;pos=69&amp;lr=213&amp;rpt=simage&amp;img_url=http://www.t-l.ru/p/107439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istory-of-war.ru/images/44-g/44-g-vesennaa_rasputica..._ukraina._1944_g.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stat8.blog.ru/lr/09306f5e0af9e0f01cfe7de45f254a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v-soft.clan.su/_ph/7/2/755445846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gorod.tomsk.ru/i/u/13978/normal_sda4a.jpg" TargetMode="Externa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vvo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214686"/>
            <a:ext cx="4860002" cy="36433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142852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Муниципальное бюджетное общеобразовательное учреждение «Лицей № 20»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3501008"/>
            <a:ext cx="35004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 smtClean="0">
                <a:solidFill>
                  <a:schemeClr val="bg1"/>
                </a:solidFill>
              </a:rPr>
              <a:t>Участники проекта</a:t>
            </a:r>
            <a:r>
              <a:rPr lang="ru-RU" sz="2000" dirty="0" smtClean="0">
                <a:solidFill>
                  <a:schemeClr val="bg1"/>
                </a:solidFill>
              </a:rPr>
              <a:t>:  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учащиеся 4 "Б" класса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Лицея № 20 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u="sng" dirty="0" smtClean="0">
                <a:solidFill>
                  <a:schemeClr val="bg1"/>
                </a:solidFill>
              </a:rPr>
              <a:t>Руководитель проекта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учитель начальных классов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Деева Тамара Юрьевна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28662" y="1357298"/>
            <a:ext cx="76327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Книга нашей памяти</a:t>
            </a:r>
          </a:p>
        </p:txBody>
      </p:sp>
      <p:pic>
        <p:nvPicPr>
          <p:cNvPr id="6" name="Picture 7" descr="vvo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14686"/>
            <a:ext cx="4860002" cy="3643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714488"/>
            <a:ext cx="4526571" cy="242889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14282" y="-142900"/>
            <a:ext cx="84978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57200" algn="ctr" eaLnBrk="1" hangingPunct="1">
              <a:spcBef>
                <a:spcPct val="0"/>
              </a:spcBef>
            </a:pPr>
            <a:endParaRPr lang="ru-RU" sz="2800" b="1" i="1" dirty="0">
              <a:solidFill>
                <a:schemeClr val="bg1"/>
              </a:solidFill>
            </a:endParaRPr>
          </a:p>
          <a:p>
            <a:pPr indent="457200" algn="ctr" eaLnBrk="1" hangingPunct="1">
              <a:spcBef>
                <a:spcPct val="0"/>
              </a:spcBef>
            </a:pPr>
            <a:r>
              <a:rPr lang="en-US" sz="2800" b="1" i="1" dirty="0">
                <a:solidFill>
                  <a:schemeClr val="bg1"/>
                </a:solidFill>
              </a:rPr>
              <a:t>III. </a:t>
            </a:r>
            <a:r>
              <a:rPr lang="ru-RU" sz="2800" b="1" i="1" dirty="0">
                <a:solidFill>
                  <a:schemeClr val="bg1"/>
                </a:solidFill>
              </a:rPr>
              <a:t>Подготовка творческих работ о военных и трудовых подвигах их близких в годы войны.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285992"/>
            <a:ext cx="4429124" cy="270165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428596" y="5143512"/>
            <a:ext cx="84978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z="2400" b="1" dirty="0"/>
              <a:t>      </a:t>
            </a:r>
            <a:r>
              <a:rPr lang="ru-RU" sz="2000" b="1" dirty="0">
                <a:solidFill>
                  <a:schemeClr val="bg1"/>
                </a:solidFill>
              </a:rPr>
              <a:t>В результате проделанной работы был собран уникальный материал: </a:t>
            </a:r>
            <a:r>
              <a:rPr lang="ru-RU" sz="2200" b="1" i="1" dirty="0" smtClean="0">
                <a:solidFill>
                  <a:srgbClr val="FFFF00"/>
                </a:solidFill>
              </a:rPr>
              <a:t>Более 60 </a:t>
            </a:r>
            <a:r>
              <a:rPr lang="ru-RU" sz="2200" b="1" i="1" dirty="0">
                <a:solidFill>
                  <a:srgbClr val="FFFF00"/>
                </a:solidFill>
              </a:rPr>
              <a:t>славных имён наших ближайших родственников и </a:t>
            </a:r>
            <a:r>
              <a:rPr lang="ru-RU" sz="2200" b="1" i="1" dirty="0" smtClean="0">
                <a:solidFill>
                  <a:srgbClr val="FFFF00"/>
                </a:solidFill>
              </a:rPr>
              <a:t>26 сочинений-описаний </a:t>
            </a:r>
            <a:r>
              <a:rPr lang="ru-RU" sz="2200" b="1" i="1" dirty="0">
                <a:solidFill>
                  <a:srgbClr val="FFFF00"/>
                </a:solidFill>
              </a:rPr>
              <a:t>судеб, опалённых Великой Отечественной войной.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imgFul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1500" y="4508500"/>
            <a:ext cx="325913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Рисунок 9" descr="Рисунок2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28670"/>
            <a:ext cx="1958946" cy="570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84213" y="333375"/>
            <a:ext cx="80025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algn="ctr">
              <a:spcBef>
                <a:spcPct val="0"/>
              </a:spcBef>
            </a:pPr>
            <a:r>
              <a:rPr lang="en-US" sz="2800" b="1" i="1" dirty="0">
                <a:solidFill>
                  <a:schemeClr val="bg1"/>
                </a:solidFill>
              </a:rPr>
              <a:t>IV. </a:t>
            </a:r>
            <a:r>
              <a:rPr lang="ru-RU" sz="2800" b="1" i="1" dirty="0">
                <a:solidFill>
                  <a:schemeClr val="bg1"/>
                </a:solidFill>
              </a:rPr>
              <a:t>Выпуск брошюры 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pPr marL="1117600" indent="-1117600" algn="ctr">
              <a:spcBef>
                <a:spcPct val="0"/>
              </a:spcBef>
            </a:pPr>
            <a:r>
              <a:rPr lang="ru-RU" sz="2800" b="1" i="1" dirty="0" smtClean="0">
                <a:solidFill>
                  <a:schemeClr val="bg1"/>
                </a:solidFill>
              </a:rPr>
              <a:t>«</a:t>
            </a:r>
            <a:r>
              <a:rPr lang="ru-RU" sz="2800" b="1" i="1" dirty="0">
                <a:solidFill>
                  <a:schemeClr val="bg1"/>
                </a:solidFill>
              </a:rPr>
              <a:t>Книга нашей памяти</a:t>
            </a:r>
            <a:r>
              <a:rPr lang="ru-RU" sz="2800" b="1" i="1" dirty="0" smtClean="0">
                <a:solidFill>
                  <a:schemeClr val="bg1"/>
                </a:solidFill>
              </a:rPr>
              <a:t>»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8202" name="Text Box 4"/>
          <p:cNvSpPr txBox="1">
            <a:spLocks noChangeArrowheads="1"/>
          </p:cNvSpPr>
          <p:nvPr/>
        </p:nvSpPr>
        <p:spPr bwMode="auto">
          <a:xfrm>
            <a:off x="1692275" y="1557338"/>
            <a:ext cx="6696075" cy="279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FFFFCC"/>
                </a:solidFill>
              </a:rPr>
              <a:t>Набор </a:t>
            </a:r>
            <a:r>
              <a:rPr lang="ru-RU" sz="2400" b="1" i="1" dirty="0">
                <a:solidFill>
                  <a:srgbClr val="FFFFCC"/>
                </a:solidFill>
              </a:rPr>
              <a:t>текста </a:t>
            </a:r>
            <a:r>
              <a:rPr lang="ru-RU" sz="2400" b="1" i="1" dirty="0" smtClean="0">
                <a:solidFill>
                  <a:srgbClr val="FFFFCC"/>
                </a:solidFill>
              </a:rPr>
              <a:t>брошюры;</a:t>
            </a:r>
            <a:endParaRPr lang="ru-RU" sz="2400" b="1" i="1" dirty="0">
              <a:solidFill>
                <a:srgbClr val="FFFFCC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FFFFCC"/>
                </a:solidFill>
              </a:rPr>
              <a:t>Оцифровка фотоснимков,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None/>
            </a:pPr>
            <a:r>
              <a:rPr lang="ru-RU" sz="2400" b="1" i="1" dirty="0">
                <a:solidFill>
                  <a:srgbClr val="FFFFCC"/>
                </a:solidFill>
              </a:rPr>
              <a:t>    предоставленных участниками </a:t>
            </a:r>
            <a:r>
              <a:rPr lang="ru-RU" sz="2400" b="1" i="1" dirty="0" smtClean="0">
                <a:solidFill>
                  <a:srgbClr val="FFFFCC"/>
                </a:solidFill>
              </a:rPr>
              <a:t>проекта;</a:t>
            </a:r>
            <a:endParaRPr lang="ru-RU" sz="2400" b="1" i="1" dirty="0">
              <a:solidFill>
                <a:srgbClr val="FFFFCC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FFFFCC"/>
                </a:solidFill>
              </a:rPr>
              <a:t>Оформление и печать брошюры.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39750" y="476250"/>
            <a:ext cx="800258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algn="ctr">
              <a:spcBef>
                <a:spcPct val="0"/>
              </a:spcBef>
              <a:buAutoNum type="romanUcPeriod" startAt="5"/>
            </a:pPr>
            <a:r>
              <a:rPr lang="ru-RU" sz="2800" b="1" i="1" dirty="0" smtClean="0">
                <a:solidFill>
                  <a:srgbClr val="FFFFCC"/>
                </a:solidFill>
              </a:rPr>
              <a:t>Презентация сборника</a:t>
            </a:r>
          </a:p>
          <a:p>
            <a:pPr marL="1117600" indent="-1117600" algn="ctr">
              <a:spcBef>
                <a:spcPct val="0"/>
              </a:spcBef>
            </a:pPr>
            <a:r>
              <a:rPr lang="ru-RU" sz="2800" b="1" i="1" dirty="0" smtClean="0">
                <a:solidFill>
                  <a:srgbClr val="FFFFCC"/>
                </a:solidFill>
              </a:rPr>
              <a:t>           «</a:t>
            </a:r>
            <a:r>
              <a:rPr lang="ru-RU" sz="2800" b="1" i="1" dirty="0">
                <a:solidFill>
                  <a:srgbClr val="FFFFCC"/>
                </a:solidFill>
              </a:rPr>
              <a:t>Книга нашей памяти» </a:t>
            </a:r>
            <a:endParaRPr lang="ru-RU" sz="2800" b="1" i="1" dirty="0" smtClean="0">
              <a:solidFill>
                <a:srgbClr val="FFFFCC"/>
              </a:solidFill>
            </a:endParaRPr>
          </a:p>
          <a:p>
            <a:pPr marL="1117600" indent="-1117600" algn="ctr">
              <a:spcBef>
                <a:spcPct val="0"/>
              </a:spcBef>
            </a:pPr>
            <a:r>
              <a:rPr lang="ru-RU" sz="2800" b="1" i="1" dirty="0" smtClean="0">
                <a:solidFill>
                  <a:srgbClr val="FFFFCC"/>
                </a:solidFill>
              </a:rPr>
              <a:t>            и </a:t>
            </a:r>
            <a:r>
              <a:rPr lang="ru-RU" sz="2800" b="1" i="1" dirty="0">
                <a:solidFill>
                  <a:srgbClr val="FFFFCC"/>
                </a:solidFill>
              </a:rPr>
              <a:t>оценка </a:t>
            </a:r>
            <a:r>
              <a:rPr lang="ru-RU" sz="2800" b="1" i="1" dirty="0" smtClean="0">
                <a:solidFill>
                  <a:srgbClr val="FFFFCC"/>
                </a:solidFill>
              </a:rPr>
              <a:t>результатов</a:t>
            </a:r>
            <a:endParaRPr lang="ru-RU" sz="2800" b="1" i="1" dirty="0">
              <a:solidFill>
                <a:srgbClr val="FFFFCC"/>
              </a:solidFill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-4549775" y="2020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 rot="20755780">
            <a:off x="712393" y="2098629"/>
            <a:ext cx="3179042" cy="426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Пользователь\Desktop\Проект  КНИГА\Проект\DSC025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071678"/>
            <a:ext cx="3214697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ru-RU" sz="1600" b="1" dirty="0" err="1" smtClean="0"/>
              <a:t>Алянин</a:t>
            </a:r>
            <a:r>
              <a:rPr lang="ru-RU" sz="1600" b="1" dirty="0" smtClean="0"/>
              <a:t> Евграф Егорович </a:t>
            </a:r>
            <a:r>
              <a:rPr lang="ru-RU" sz="1600" dirty="0" smtClean="0"/>
              <a:t>(1895 – ?) – </a:t>
            </a:r>
            <a:r>
              <a:rPr lang="ru-RU" sz="1600" i="1" dirty="0" smtClean="0"/>
              <a:t>прапрадед Полины Леоновой</a:t>
            </a:r>
            <a:endParaRPr lang="ru-RU" sz="1600" dirty="0" smtClean="0"/>
          </a:p>
          <a:p>
            <a:pPr lvl="0"/>
            <a:r>
              <a:rPr lang="ru-RU" sz="1600" b="1" dirty="0" smtClean="0"/>
              <a:t>Анашкин Николай Борисович </a:t>
            </a:r>
            <a:r>
              <a:rPr lang="ru-RU" sz="1600" dirty="0" smtClean="0"/>
              <a:t>(1908 – 1969) – </a:t>
            </a:r>
            <a:r>
              <a:rPr lang="ru-RU" sz="1600" i="1" dirty="0" smtClean="0"/>
              <a:t>прадед Даниила Анашкина</a:t>
            </a:r>
            <a:endParaRPr lang="ru-RU" sz="1600" dirty="0" smtClean="0"/>
          </a:p>
          <a:p>
            <a:pPr lvl="0"/>
            <a:r>
              <a:rPr lang="ru-RU" sz="1600" b="1" dirty="0" smtClean="0"/>
              <a:t>Асанова Ефросинья</a:t>
            </a:r>
            <a:r>
              <a:rPr lang="ru-RU" sz="1600" dirty="0" smtClean="0"/>
              <a:t> (1910 – 2003) – </a:t>
            </a:r>
            <a:r>
              <a:rPr lang="ru-RU" sz="1600" i="1" dirty="0" smtClean="0"/>
              <a:t>прапрабабушка Екатерины </a:t>
            </a:r>
            <a:r>
              <a:rPr lang="ru-RU" sz="1600" i="1" dirty="0" err="1" smtClean="0"/>
              <a:t>Булах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Батоян</a:t>
            </a:r>
            <a:r>
              <a:rPr lang="ru-RU" sz="1600" b="1" dirty="0" smtClean="0"/>
              <a:t> Роберт </a:t>
            </a:r>
            <a:r>
              <a:rPr lang="ru-RU" sz="1600" dirty="0" smtClean="0"/>
              <a:t>(1904 - 1944) - </a:t>
            </a:r>
            <a:r>
              <a:rPr lang="ru-RU" sz="1600" i="1" dirty="0" smtClean="0"/>
              <a:t>прадед Алексея </a:t>
            </a:r>
            <a:r>
              <a:rPr lang="ru-RU" sz="1600" i="1" dirty="0" err="1" smtClean="0"/>
              <a:t>Батояна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Бикчуров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Галимжан</a:t>
            </a:r>
            <a:r>
              <a:rPr lang="ru-RU" sz="1600" b="1" dirty="0" smtClean="0"/>
              <a:t> </a:t>
            </a:r>
            <a:r>
              <a:rPr lang="ru-RU" sz="1600" dirty="0" smtClean="0"/>
              <a:t>(1917 – 1943) – </a:t>
            </a:r>
            <a:r>
              <a:rPr lang="ru-RU" sz="1600" i="1" dirty="0" smtClean="0"/>
              <a:t>прапрадед Вероники </a:t>
            </a:r>
            <a:r>
              <a:rPr lang="ru-RU" sz="1600" i="1" dirty="0" err="1" smtClean="0"/>
              <a:t>Шубенко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Боровихин</a:t>
            </a:r>
            <a:r>
              <a:rPr lang="ru-RU" sz="1600" b="1" dirty="0" smtClean="0"/>
              <a:t> Леонид Яковлевич</a:t>
            </a:r>
            <a:r>
              <a:rPr lang="ru-RU" sz="1600" dirty="0" smtClean="0"/>
              <a:t> (1926 – 1984) – </a:t>
            </a:r>
            <a:r>
              <a:rPr lang="ru-RU" sz="1600" i="1" dirty="0" smtClean="0"/>
              <a:t>прадед Егора Рыбкина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Боровихина</a:t>
            </a:r>
            <a:r>
              <a:rPr lang="ru-RU" sz="1600" b="1" dirty="0" smtClean="0"/>
              <a:t> Варвара Никифоровна</a:t>
            </a:r>
            <a:r>
              <a:rPr lang="ru-RU" sz="1600" dirty="0" smtClean="0"/>
              <a:t> </a:t>
            </a:r>
            <a:r>
              <a:rPr lang="ru-RU" sz="1600" b="1" dirty="0" smtClean="0"/>
              <a:t> </a:t>
            </a:r>
            <a:r>
              <a:rPr lang="ru-RU" sz="1600" dirty="0" smtClean="0"/>
              <a:t>(1926 – 1995) – </a:t>
            </a:r>
            <a:r>
              <a:rPr lang="ru-RU" sz="1600" i="1" dirty="0" smtClean="0"/>
              <a:t>прабабушка Егора Рыбкина</a:t>
            </a:r>
            <a:endParaRPr lang="ru-RU" sz="1600" dirty="0" smtClean="0"/>
          </a:p>
          <a:p>
            <a:pPr lvl="0"/>
            <a:r>
              <a:rPr lang="ru-RU" sz="1600" b="1" dirty="0" smtClean="0"/>
              <a:t>Булавин Илья Лукьянович</a:t>
            </a:r>
            <a:r>
              <a:rPr lang="ru-RU" sz="1600" dirty="0" smtClean="0"/>
              <a:t> (1919 – ?) – </a:t>
            </a:r>
            <a:r>
              <a:rPr lang="ru-RU" sz="1600" i="1" dirty="0" smtClean="0"/>
              <a:t>прадед Александры Татариновой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Булах</a:t>
            </a:r>
            <a:r>
              <a:rPr lang="ru-RU" sz="1600" b="1" dirty="0" smtClean="0"/>
              <a:t> Михаил Васильевич </a:t>
            </a:r>
            <a:r>
              <a:rPr lang="ru-RU" sz="1600" dirty="0" smtClean="0"/>
              <a:t>(1903 – 1978) – </a:t>
            </a:r>
            <a:r>
              <a:rPr lang="ru-RU" sz="1600" i="1" dirty="0" smtClean="0"/>
              <a:t>прадед Екатерины </a:t>
            </a:r>
            <a:r>
              <a:rPr lang="ru-RU" sz="1600" i="1" dirty="0" err="1" smtClean="0"/>
              <a:t>Булах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Бястик</a:t>
            </a:r>
            <a:r>
              <a:rPr lang="ru-RU" sz="1600" b="1" dirty="0" smtClean="0"/>
              <a:t> Егор Маркович</a:t>
            </a:r>
            <a:r>
              <a:rPr lang="ru-RU" sz="1600" dirty="0" smtClean="0"/>
              <a:t> (1907 – 1957) – </a:t>
            </a:r>
            <a:r>
              <a:rPr lang="ru-RU" sz="1600" i="1" dirty="0" smtClean="0"/>
              <a:t>прадед Алены </a:t>
            </a:r>
            <a:r>
              <a:rPr lang="ru-RU" sz="1600" i="1" dirty="0" err="1" smtClean="0"/>
              <a:t>Козюриной</a:t>
            </a:r>
            <a:endParaRPr lang="ru-RU" sz="1600" dirty="0" smtClean="0"/>
          </a:p>
          <a:p>
            <a:pPr lvl="0"/>
            <a:r>
              <a:rPr lang="ru-RU" sz="1600" b="1" dirty="0" smtClean="0"/>
              <a:t>Григорович Андрей Андреевич </a:t>
            </a:r>
            <a:r>
              <a:rPr lang="ru-RU" sz="1600" dirty="0" smtClean="0"/>
              <a:t>(1914 – 1978) – </a:t>
            </a:r>
            <a:r>
              <a:rPr lang="ru-RU" sz="1600" i="1" dirty="0" smtClean="0"/>
              <a:t>прадед Александра </a:t>
            </a:r>
            <a:r>
              <a:rPr lang="ru-RU" sz="1600" i="1" dirty="0" err="1" smtClean="0"/>
              <a:t>Кусакина</a:t>
            </a:r>
            <a:endParaRPr lang="ru-RU" sz="1600" dirty="0" smtClean="0"/>
          </a:p>
          <a:p>
            <a:pPr lvl="0"/>
            <a:r>
              <a:rPr lang="ru-RU" sz="1600" b="1" dirty="0" smtClean="0"/>
              <a:t>Давыдов Алексей Иванович </a:t>
            </a:r>
            <a:r>
              <a:rPr lang="ru-RU" sz="1600" dirty="0" smtClean="0"/>
              <a:t>(1919 – 1993) – </a:t>
            </a:r>
            <a:r>
              <a:rPr lang="ru-RU" sz="1600" i="1" dirty="0" smtClean="0"/>
              <a:t>прадед Александры Татариновой</a:t>
            </a:r>
            <a:endParaRPr lang="ru-RU" sz="1600" dirty="0" smtClean="0"/>
          </a:p>
          <a:p>
            <a:pPr lvl="0"/>
            <a:r>
              <a:rPr lang="ru-RU" sz="1600" b="1" dirty="0" smtClean="0"/>
              <a:t>Додина Александра Федоровна</a:t>
            </a:r>
            <a:r>
              <a:rPr lang="ru-RU" sz="1600" dirty="0" smtClean="0"/>
              <a:t> (1902 – 1976) – </a:t>
            </a:r>
            <a:r>
              <a:rPr lang="ru-RU" sz="1600" i="1" dirty="0" smtClean="0"/>
              <a:t>прабабушка Алены </a:t>
            </a:r>
            <a:r>
              <a:rPr lang="ru-RU" sz="1600" i="1" dirty="0" err="1" smtClean="0"/>
              <a:t>Кулицкой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Зеленов</a:t>
            </a:r>
            <a:r>
              <a:rPr lang="ru-RU" sz="1600" b="1" dirty="0" smtClean="0"/>
              <a:t> Иван Степанович </a:t>
            </a:r>
            <a:r>
              <a:rPr lang="ru-RU" sz="1600" dirty="0" smtClean="0"/>
              <a:t>(1911 - 1941) – </a:t>
            </a:r>
            <a:r>
              <a:rPr lang="ru-RU" sz="1600" i="1" dirty="0" smtClean="0"/>
              <a:t>прадед </a:t>
            </a:r>
            <a:r>
              <a:rPr lang="ru-RU" sz="1600" i="1" dirty="0" err="1" smtClean="0"/>
              <a:t>Милены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Севрюговой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Илюшик</a:t>
            </a:r>
            <a:r>
              <a:rPr lang="ru-RU" sz="1600" b="1" dirty="0" smtClean="0"/>
              <a:t> Никита Андреевич</a:t>
            </a:r>
            <a:r>
              <a:rPr lang="ru-RU" sz="1600" dirty="0" smtClean="0"/>
              <a:t>– </a:t>
            </a:r>
            <a:r>
              <a:rPr lang="ru-RU" sz="1600" i="1" dirty="0" smtClean="0"/>
              <a:t>прапрадед Владислава Шабанова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Илюшик</a:t>
            </a:r>
            <a:r>
              <a:rPr lang="ru-RU" sz="1600" b="1" dirty="0" smtClean="0"/>
              <a:t> Петр Никитич </a:t>
            </a:r>
            <a:r>
              <a:rPr lang="ru-RU" sz="1600" dirty="0" smtClean="0"/>
              <a:t>(г.р.1930) – </a:t>
            </a:r>
            <a:r>
              <a:rPr lang="ru-RU" sz="1600" i="1" dirty="0" smtClean="0"/>
              <a:t>прадед Владислава Шабанова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Казаркин</a:t>
            </a:r>
            <a:r>
              <a:rPr lang="ru-RU" sz="1600" b="1" dirty="0" smtClean="0"/>
              <a:t> Михаил Андреевич </a:t>
            </a:r>
            <a:r>
              <a:rPr lang="ru-RU" sz="1600" dirty="0" smtClean="0"/>
              <a:t>(1909 – 1980) – </a:t>
            </a:r>
            <a:r>
              <a:rPr lang="ru-RU" sz="1600" i="1" dirty="0" smtClean="0"/>
              <a:t>прадед Александры Татариновой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Карнов</a:t>
            </a:r>
            <a:r>
              <a:rPr lang="ru-RU" sz="1600" b="1" dirty="0" smtClean="0"/>
              <a:t> Виктор Иванович</a:t>
            </a:r>
            <a:r>
              <a:rPr lang="ru-RU" sz="1600" dirty="0" smtClean="0"/>
              <a:t> (1915 – 1999) – </a:t>
            </a:r>
            <a:r>
              <a:rPr lang="ru-RU" sz="1600" i="1" dirty="0" smtClean="0"/>
              <a:t>прадед Аркадия Горошко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Каучаков</a:t>
            </a:r>
            <a:r>
              <a:rPr lang="ru-RU" sz="1600" b="1" dirty="0" smtClean="0"/>
              <a:t> Николай Иванович </a:t>
            </a:r>
            <a:r>
              <a:rPr lang="ru-RU" sz="1600" dirty="0" smtClean="0"/>
              <a:t>(1919 – 1972) – </a:t>
            </a:r>
            <a:r>
              <a:rPr lang="ru-RU" sz="1600" i="1" dirty="0" smtClean="0"/>
              <a:t>прадед Даниила </a:t>
            </a:r>
            <a:r>
              <a:rPr lang="ru-RU" sz="1600" i="1" dirty="0" err="1" smtClean="0"/>
              <a:t>Токмагашева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Каучакова</a:t>
            </a:r>
            <a:r>
              <a:rPr lang="ru-RU" sz="1600" b="1" dirty="0" smtClean="0"/>
              <a:t> Надежда Петровна </a:t>
            </a:r>
            <a:r>
              <a:rPr lang="ru-RU" sz="1600" dirty="0" smtClean="0"/>
              <a:t>(1926 - 1995) – </a:t>
            </a:r>
            <a:r>
              <a:rPr lang="ru-RU" sz="1600" i="1" dirty="0" smtClean="0"/>
              <a:t>прабабушка Даниила </a:t>
            </a:r>
            <a:r>
              <a:rPr lang="ru-RU" sz="1600" i="1" dirty="0" err="1" smtClean="0"/>
              <a:t>Токмагашева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Кацинский</a:t>
            </a:r>
            <a:r>
              <a:rPr lang="ru-RU" sz="1600" b="1" dirty="0" smtClean="0"/>
              <a:t> Генрих </a:t>
            </a:r>
            <a:r>
              <a:rPr lang="ru-RU" sz="1600" b="1" dirty="0" err="1" smtClean="0"/>
              <a:t>Вильгельмович</a:t>
            </a:r>
            <a:r>
              <a:rPr lang="ru-RU" sz="1600" b="1" dirty="0" smtClean="0"/>
              <a:t> </a:t>
            </a:r>
            <a:r>
              <a:rPr lang="ru-RU" sz="1600" dirty="0" smtClean="0"/>
              <a:t>(1913 – 1944) – </a:t>
            </a:r>
            <a:r>
              <a:rPr lang="ru-RU" sz="1600" i="1" dirty="0" smtClean="0"/>
              <a:t>прапрадед Григория </a:t>
            </a:r>
            <a:r>
              <a:rPr lang="ru-RU" sz="1600" i="1" dirty="0" err="1" smtClean="0"/>
              <a:t>Гилева</a:t>
            </a:r>
            <a:endParaRPr lang="ru-RU" sz="1600" dirty="0" smtClean="0"/>
          </a:p>
          <a:p>
            <a:pPr lvl="0"/>
            <a:r>
              <a:rPr lang="ru-RU" sz="1600" b="1" dirty="0" smtClean="0"/>
              <a:t>Колупаев Терентий Федотович </a:t>
            </a:r>
            <a:r>
              <a:rPr lang="ru-RU" sz="1600" dirty="0" smtClean="0"/>
              <a:t>(1900 – 1945) – </a:t>
            </a:r>
            <a:r>
              <a:rPr lang="ru-RU" sz="1600" i="1" dirty="0" smtClean="0"/>
              <a:t>прапрадед Валерии </a:t>
            </a:r>
            <a:r>
              <a:rPr lang="ru-RU" sz="1600" i="1" dirty="0" err="1" smtClean="0"/>
              <a:t>Крендясевой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Косухин</a:t>
            </a:r>
            <a:r>
              <a:rPr lang="ru-RU" sz="1600" b="1" dirty="0" smtClean="0"/>
              <a:t> Иван Иванович </a:t>
            </a:r>
            <a:r>
              <a:rPr lang="ru-RU" sz="1600" dirty="0" smtClean="0"/>
              <a:t>(1906 – 1943) – </a:t>
            </a:r>
            <a:r>
              <a:rPr lang="ru-RU" sz="1600" i="1" dirty="0" smtClean="0"/>
              <a:t>прапрадед Евгении Царевой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Красносельский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Мануил</a:t>
            </a:r>
            <a:r>
              <a:rPr lang="ru-RU" sz="1600" b="1" dirty="0" smtClean="0"/>
              <a:t> Архипович </a:t>
            </a:r>
            <a:r>
              <a:rPr lang="ru-RU" sz="1600" dirty="0" smtClean="0"/>
              <a:t>(1905 – ?) – </a:t>
            </a:r>
            <a:r>
              <a:rPr lang="ru-RU" sz="1600" i="1" dirty="0" smtClean="0"/>
              <a:t>прапрадед Полины Леоновой</a:t>
            </a:r>
            <a:endParaRPr lang="ru-RU" sz="1600" dirty="0" smtClean="0"/>
          </a:p>
          <a:p>
            <a:pPr lvl="0"/>
            <a:r>
              <a:rPr lang="ru-RU" sz="1600" b="1" dirty="0" smtClean="0"/>
              <a:t>Красовская Татьяна Егоровна </a:t>
            </a:r>
            <a:r>
              <a:rPr lang="ru-RU" sz="1600" dirty="0" smtClean="0"/>
              <a:t> – </a:t>
            </a:r>
            <a:r>
              <a:rPr lang="ru-RU" sz="1600" i="1" dirty="0" smtClean="0"/>
              <a:t>прапрабабушка Даниила Мищенко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Крендясев</a:t>
            </a:r>
            <a:r>
              <a:rPr lang="ru-RU" sz="1600" b="1" dirty="0" smtClean="0"/>
              <a:t> Николай Григорьевич </a:t>
            </a:r>
            <a:r>
              <a:rPr lang="ru-RU" sz="1600" dirty="0" smtClean="0"/>
              <a:t>(1924 – 1993) – </a:t>
            </a:r>
            <a:r>
              <a:rPr lang="ru-RU" sz="1600" i="1" dirty="0" smtClean="0"/>
              <a:t>прадед Валерии </a:t>
            </a:r>
            <a:r>
              <a:rPr lang="ru-RU" sz="1600" i="1" dirty="0" err="1" smtClean="0"/>
              <a:t>Крендясевой</a:t>
            </a:r>
            <a:endParaRPr lang="ru-RU" sz="1600" dirty="0" smtClean="0"/>
          </a:p>
          <a:p>
            <a:pPr lvl="0"/>
            <a:r>
              <a:rPr lang="ru-RU" sz="1600" b="1" dirty="0" smtClean="0"/>
              <a:t>Кудрявцев Кузьма Михайлович</a:t>
            </a:r>
            <a:r>
              <a:rPr lang="ru-RU" sz="1600" dirty="0" smtClean="0"/>
              <a:t> (1918 – 1984) – </a:t>
            </a:r>
            <a:r>
              <a:rPr lang="ru-RU" sz="1600" i="1" dirty="0" smtClean="0"/>
              <a:t>прадед Ивана Татарникова</a:t>
            </a:r>
            <a:endParaRPr lang="ru-RU" sz="1600" dirty="0" smtClean="0"/>
          </a:p>
          <a:p>
            <a:pPr lvl="0"/>
            <a:r>
              <a:rPr lang="ru-RU" sz="1600" b="1" dirty="0" smtClean="0"/>
              <a:t>Куприянов Михаил Лаврентьевич</a:t>
            </a:r>
            <a:r>
              <a:rPr lang="ru-RU" sz="1600" dirty="0" smtClean="0"/>
              <a:t> (1908 – 1975) – </a:t>
            </a:r>
            <a:r>
              <a:rPr lang="ru-RU" sz="1600" i="1" dirty="0" smtClean="0"/>
              <a:t>прадед Ангелина Шабалиной</a:t>
            </a:r>
            <a:endParaRPr lang="ru-RU" sz="1600" dirty="0" smtClean="0"/>
          </a:p>
          <a:p>
            <a:pPr lvl="0"/>
            <a:r>
              <a:rPr lang="ru-RU" sz="1600" b="1" dirty="0" smtClean="0"/>
              <a:t>Куприянова Евдокия Никифоровна</a:t>
            </a:r>
            <a:r>
              <a:rPr lang="ru-RU" sz="1600" dirty="0" smtClean="0"/>
              <a:t> (1910 – 1972) – </a:t>
            </a:r>
            <a:r>
              <a:rPr lang="ru-RU" sz="1600" i="1" dirty="0" smtClean="0"/>
              <a:t>прабабушка Ангелина Шабалиной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Кусакин</a:t>
            </a:r>
            <a:r>
              <a:rPr lang="ru-RU" sz="1600" b="1" dirty="0" smtClean="0"/>
              <a:t> Семен Романович </a:t>
            </a:r>
            <a:r>
              <a:rPr lang="ru-RU" sz="1600" dirty="0" smtClean="0"/>
              <a:t>(1909 – 1945) – </a:t>
            </a:r>
            <a:r>
              <a:rPr lang="ru-RU" sz="1600" i="1" dirty="0" smtClean="0"/>
              <a:t>прадед Александра </a:t>
            </a:r>
            <a:r>
              <a:rPr lang="ru-RU" sz="1600" i="1" dirty="0" err="1" smtClean="0"/>
              <a:t>Кусакина</a:t>
            </a:r>
            <a:endParaRPr lang="ru-RU" sz="1600" dirty="0" smtClean="0"/>
          </a:p>
          <a:p>
            <a:pPr lvl="0"/>
            <a:r>
              <a:rPr lang="ru-RU" sz="1600" b="1" dirty="0" smtClean="0"/>
              <a:t>Кустов </a:t>
            </a:r>
            <a:r>
              <a:rPr lang="ru-RU" sz="1600" b="1" dirty="0" err="1" smtClean="0"/>
              <a:t>Маркел</a:t>
            </a:r>
            <a:r>
              <a:rPr lang="ru-RU" sz="1600" b="1" dirty="0" smtClean="0"/>
              <a:t> Антонович</a:t>
            </a:r>
            <a:r>
              <a:rPr lang="ru-RU" sz="1600" dirty="0" smtClean="0"/>
              <a:t> (1900 – 1972) – </a:t>
            </a:r>
            <a:r>
              <a:rPr lang="ru-RU" sz="1600" i="1" dirty="0" smtClean="0"/>
              <a:t>прапрадед Полины Леоновой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Ламанов</a:t>
            </a:r>
            <a:r>
              <a:rPr lang="ru-RU" sz="1600" b="1" dirty="0" smtClean="0"/>
              <a:t> Иван Яковлевич </a:t>
            </a:r>
            <a:r>
              <a:rPr lang="ru-RU" sz="1600" dirty="0" smtClean="0"/>
              <a:t>(1902 – 1985) – </a:t>
            </a:r>
            <a:r>
              <a:rPr lang="ru-RU" sz="1600" i="1" dirty="0" smtClean="0"/>
              <a:t>прадед </a:t>
            </a:r>
            <a:r>
              <a:rPr lang="ru-RU" sz="1600" i="1" dirty="0" err="1" smtClean="0"/>
              <a:t>Аделины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Гербушевой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Ламанов</a:t>
            </a:r>
            <a:r>
              <a:rPr lang="ru-RU" sz="1600" b="1" dirty="0" smtClean="0"/>
              <a:t> Михаил Иванович</a:t>
            </a:r>
            <a:r>
              <a:rPr lang="ru-RU" sz="1600" dirty="0" smtClean="0"/>
              <a:t> (г.р. 1923) – </a:t>
            </a:r>
            <a:r>
              <a:rPr lang="ru-RU" sz="1600" i="1" dirty="0" smtClean="0"/>
              <a:t>дедушка </a:t>
            </a:r>
            <a:r>
              <a:rPr lang="ru-RU" sz="1600" i="1" dirty="0" err="1" smtClean="0"/>
              <a:t>Аделины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Гербушевой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Ламанова</a:t>
            </a:r>
            <a:r>
              <a:rPr lang="ru-RU" sz="1600" b="1" dirty="0" smtClean="0"/>
              <a:t> Екатерина Афанасьевна</a:t>
            </a:r>
            <a:r>
              <a:rPr lang="ru-RU" sz="1600" dirty="0" smtClean="0"/>
              <a:t> (1903 - 1982) – </a:t>
            </a:r>
            <a:r>
              <a:rPr lang="ru-RU" sz="1600" i="1" dirty="0" smtClean="0"/>
              <a:t>прабабушка </a:t>
            </a:r>
            <a:r>
              <a:rPr lang="ru-RU" sz="1600" i="1" dirty="0" err="1" smtClean="0"/>
              <a:t>Аделины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Гербушевой</a:t>
            </a:r>
            <a:endParaRPr lang="ru-RU" sz="1600" dirty="0" smtClean="0"/>
          </a:p>
          <a:p>
            <a:pPr lvl="0"/>
            <a:r>
              <a:rPr lang="ru-RU" sz="1600" b="1" dirty="0" smtClean="0"/>
              <a:t>Лебедев Павел Лукьянович </a:t>
            </a:r>
            <a:r>
              <a:rPr lang="ru-RU" sz="1600" dirty="0" smtClean="0"/>
              <a:t>(1926 – 1978) – </a:t>
            </a:r>
            <a:r>
              <a:rPr lang="ru-RU" sz="1600" i="1" dirty="0" smtClean="0"/>
              <a:t>прадед </a:t>
            </a:r>
            <a:r>
              <a:rPr lang="ru-RU" sz="1600" i="1" dirty="0" err="1" smtClean="0"/>
              <a:t>Аделины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Гербушевой</a:t>
            </a:r>
            <a:endParaRPr lang="ru-RU" sz="1600" dirty="0" smtClean="0"/>
          </a:p>
          <a:p>
            <a:pPr lvl="0"/>
            <a:r>
              <a:rPr lang="ru-RU" sz="1600" b="1" dirty="0" smtClean="0"/>
              <a:t>Мах </a:t>
            </a:r>
            <a:r>
              <a:rPr lang="ru-RU" sz="1600" b="1" dirty="0" err="1" smtClean="0"/>
              <a:t>Ануфрий</a:t>
            </a:r>
            <a:r>
              <a:rPr lang="ru-RU" sz="1600" dirty="0" smtClean="0"/>
              <a:t>– </a:t>
            </a:r>
            <a:r>
              <a:rPr lang="ru-RU" sz="1600" i="1" dirty="0" smtClean="0"/>
              <a:t>прадед Владислава </a:t>
            </a:r>
            <a:r>
              <a:rPr lang="ru-RU" sz="1600" i="1" dirty="0" err="1" smtClean="0"/>
              <a:t>Роута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Могилевцев</a:t>
            </a:r>
            <a:r>
              <a:rPr lang="ru-RU" sz="1600" b="1" dirty="0" smtClean="0"/>
              <a:t> Иван Георгиевич </a:t>
            </a:r>
            <a:r>
              <a:rPr lang="ru-RU" sz="1600" dirty="0" smtClean="0"/>
              <a:t>(1908 – 1964) – </a:t>
            </a:r>
            <a:r>
              <a:rPr lang="ru-RU" sz="1600" i="1" dirty="0" smtClean="0"/>
              <a:t>прапрадед </a:t>
            </a:r>
            <a:r>
              <a:rPr lang="ru-RU" sz="1600" i="1" dirty="0" err="1" smtClean="0"/>
              <a:t>Милены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Севрюговой</a:t>
            </a:r>
            <a:endParaRPr lang="ru-RU" sz="1600" dirty="0" smtClean="0"/>
          </a:p>
          <a:p>
            <a:pPr lvl="0"/>
            <a:r>
              <a:rPr lang="ru-RU" sz="1600" b="1" dirty="0" smtClean="0"/>
              <a:t>Пасынков Федор Матвеевич </a:t>
            </a:r>
            <a:r>
              <a:rPr lang="ru-RU" sz="1600" dirty="0" smtClean="0"/>
              <a:t>(1926 – 1946) – </a:t>
            </a:r>
            <a:r>
              <a:rPr lang="ru-RU" sz="1600" i="1" dirty="0" smtClean="0"/>
              <a:t>прадед Полины Новиковой</a:t>
            </a:r>
            <a:endParaRPr lang="ru-RU" sz="1600" dirty="0" smtClean="0"/>
          </a:p>
          <a:p>
            <a:pPr lvl="0"/>
            <a:r>
              <a:rPr lang="ru-RU" sz="1600" b="1" dirty="0" smtClean="0"/>
              <a:t>Першина </a:t>
            </a:r>
            <a:r>
              <a:rPr lang="ru-RU" sz="1600" b="1" dirty="0" err="1" smtClean="0"/>
              <a:t>Капитолина</a:t>
            </a:r>
            <a:r>
              <a:rPr lang="ru-RU" sz="1600" b="1" dirty="0" smtClean="0"/>
              <a:t> Ивановна</a:t>
            </a:r>
            <a:r>
              <a:rPr lang="ru-RU" sz="1600" dirty="0" smtClean="0"/>
              <a:t> (г.р. 1930) – </a:t>
            </a:r>
            <a:r>
              <a:rPr lang="ru-RU" sz="1600" i="1" dirty="0" smtClean="0"/>
              <a:t>прабабушка Екатерины </a:t>
            </a:r>
            <a:r>
              <a:rPr lang="ru-RU" sz="1600" i="1" dirty="0" err="1" smtClean="0"/>
              <a:t>Булах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Просов</a:t>
            </a:r>
            <a:r>
              <a:rPr lang="ru-RU" sz="1600" b="1" dirty="0" smtClean="0"/>
              <a:t> Дмитрий Иванович</a:t>
            </a:r>
            <a:r>
              <a:rPr lang="ru-RU" sz="1600" dirty="0" smtClean="0"/>
              <a:t> (1905 – 1982) – </a:t>
            </a:r>
            <a:r>
              <a:rPr lang="ru-RU" sz="1600" i="1" dirty="0" smtClean="0"/>
              <a:t>прапрадед Софьи Жихаревой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Пудовинов</a:t>
            </a:r>
            <a:r>
              <a:rPr lang="ru-RU" sz="1600" b="1" dirty="0" smtClean="0"/>
              <a:t> Александр </a:t>
            </a:r>
            <a:r>
              <a:rPr lang="ru-RU" sz="1600" b="1" dirty="0" err="1" smtClean="0"/>
              <a:t>Ульянович</a:t>
            </a:r>
            <a:r>
              <a:rPr lang="ru-RU" sz="1600" b="1" dirty="0" smtClean="0"/>
              <a:t> </a:t>
            </a:r>
            <a:r>
              <a:rPr lang="ru-RU" sz="1600" dirty="0" smtClean="0"/>
              <a:t>(1917 – 2003) – </a:t>
            </a:r>
            <a:r>
              <a:rPr lang="ru-RU" sz="1600" i="1" dirty="0" smtClean="0"/>
              <a:t>прадед Даниила Анашкина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Пузырев</a:t>
            </a:r>
            <a:r>
              <a:rPr lang="ru-RU" sz="1600" b="1" dirty="0" smtClean="0"/>
              <a:t> Александр </a:t>
            </a:r>
            <a:r>
              <a:rPr lang="ru-RU" sz="1600" b="1" dirty="0" err="1" smtClean="0"/>
              <a:t>Миронович</a:t>
            </a:r>
            <a:r>
              <a:rPr lang="ru-RU" sz="1600" b="1" dirty="0" smtClean="0"/>
              <a:t> </a:t>
            </a:r>
            <a:r>
              <a:rPr lang="ru-RU" sz="1600" dirty="0" smtClean="0"/>
              <a:t>(1907 - 1994) – </a:t>
            </a:r>
            <a:r>
              <a:rPr lang="ru-RU" sz="1600" i="1" dirty="0" smtClean="0"/>
              <a:t>прадед Тимофея </a:t>
            </a:r>
            <a:r>
              <a:rPr lang="ru-RU" sz="1600" i="1" dirty="0" err="1" smtClean="0"/>
              <a:t>Небаба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Руш</a:t>
            </a:r>
            <a:r>
              <a:rPr lang="ru-RU" sz="1600" b="1" dirty="0" smtClean="0"/>
              <a:t> Фридрих </a:t>
            </a:r>
            <a:r>
              <a:rPr lang="ru-RU" sz="1600" b="1" dirty="0" err="1" smtClean="0"/>
              <a:t>Готфридович</a:t>
            </a:r>
            <a:r>
              <a:rPr lang="ru-RU" sz="1600" dirty="0" smtClean="0"/>
              <a:t> (1918 – 1993) – </a:t>
            </a:r>
            <a:r>
              <a:rPr lang="ru-RU" sz="1600" i="1" dirty="0" smtClean="0"/>
              <a:t>прадед </a:t>
            </a:r>
            <a:r>
              <a:rPr lang="ru-RU" sz="1600" i="1" dirty="0" err="1" smtClean="0"/>
              <a:t>Аделины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Гербушевой</a:t>
            </a:r>
            <a:endParaRPr lang="ru-RU" sz="1600" dirty="0" smtClean="0"/>
          </a:p>
          <a:p>
            <a:pPr lvl="0"/>
            <a:r>
              <a:rPr lang="ru-RU" sz="1600" b="1" dirty="0" smtClean="0"/>
              <a:t>Рыбкин Павел Васильевич </a:t>
            </a:r>
            <a:r>
              <a:rPr lang="ru-RU" sz="1600" dirty="0" smtClean="0"/>
              <a:t>(1910 – 1943) – </a:t>
            </a:r>
            <a:r>
              <a:rPr lang="ru-RU" sz="1600" i="1" dirty="0" smtClean="0"/>
              <a:t>прадед Егора Рыбкина</a:t>
            </a:r>
            <a:endParaRPr lang="ru-RU" sz="1600" dirty="0" smtClean="0"/>
          </a:p>
          <a:p>
            <a:pPr lvl="0"/>
            <a:r>
              <a:rPr lang="ru-RU" sz="1600" b="1" dirty="0" smtClean="0"/>
              <a:t>Рыхлик Варвара Григорьевна</a:t>
            </a:r>
            <a:r>
              <a:rPr lang="ru-RU" sz="1600" dirty="0" smtClean="0"/>
              <a:t> (1917 – 2000) – </a:t>
            </a:r>
            <a:r>
              <a:rPr lang="ru-RU" sz="1600" i="1" dirty="0" smtClean="0"/>
              <a:t>прабабушка Глеба </a:t>
            </a:r>
            <a:r>
              <a:rPr lang="ru-RU" sz="1600" i="1" dirty="0" err="1" smtClean="0"/>
              <a:t>Тригуба</a:t>
            </a:r>
            <a:endParaRPr lang="ru-RU" sz="1600" dirty="0" smtClean="0"/>
          </a:p>
          <a:p>
            <a:pPr lvl="0"/>
            <a:r>
              <a:rPr lang="ru-RU" sz="1600" b="1" dirty="0" smtClean="0"/>
              <a:t>Рыхлик Егор Константинович </a:t>
            </a:r>
            <a:r>
              <a:rPr lang="ru-RU" sz="1600" dirty="0" smtClean="0"/>
              <a:t>(1911 – 1943) – </a:t>
            </a:r>
            <a:r>
              <a:rPr lang="ru-RU" sz="1600" i="1" dirty="0" smtClean="0"/>
              <a:t>прадед </a:t>
            </a:r>
            <a:r>
              <a:rPr lang="ru-RU" sz="1600" i="1" dirty="0" err="1" smtClean="0"/>
              <a:t>Гледа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Тригуба</a:t>
            </a:r>
            <a:endParaRPr lang="ru-RU" sz="1600" dirty="0" smtClean="0"/>
          </a:p>
          <a:p>
            <a:pPr lvl="0"/>
            <a:r>
              <a:rPr lang="ru-RU" sz="1600" b="1" dirty="0" smtClean="0"/>
              <a:t>Самсонов Андрей Семенович </a:t>
            </a:r>
            <a:r>
              <a:rPr lang="ru-RU" sz="1600" dirty="0" smtClean="0"/>
              <a:t>(1920 – 1977) – </a:t>
            </a:r>
            <a:r>
              <a:rPr lang="ru-RU" sz="1600" i="1" dirty="0" smtClean="0"/>
              <a:t>дедушка Алены </a:t>
            </a:r>
            <a:r>
              <a:rPr lang="ru-RU" sz="1600" i="1" dirty="0" err="1" smtClean="0"/>
              <a:t>Кулицкой</a:t>
            </a:r>
            <a:endParaRPr lang="ru-RU" sz="1600" dirty="0" smtClean="0"/>
          </a:p>
          <a:p>
            <a:pPr lvl="0"/>
            <a:r>
              <a:rPr lang="ru-RU" sz="1600" b="1" dirty="0" smtClean="0"/>
              <a:t>Самсонова Нина Николаевна</a:t>
            </a:r>
            <a:r>
              <a:rPr lang="ru-RU" sz="1600" dirty="0" smtClean="0"/>
              <a:t> (г. р. 1923) – </a:t>
            </a:r>
            <a:r>
              <a:rPr lang="ru-RU" sz="1600" i="1" dirty="0" smtClean="0"/>
              <a:t>бабушка Алены </a:t>
            </a:r>
            <a:r>
              <a:rPr lang="ru-RU" sz="1600" i="1" dirty="0" err="1" smtClean="0"/>
              <a:t>Кулицкой</a:t>
            </a:r>
            <a:endParaRPr lang="ru-RU" sz="1600" dirty="0" smtClean="0"/>
          </a:p>
          <a:p>
            <a:pPr lvl="0"/>
            <a:r>
              <a:rPr lang="ru-RU" sz="1600" b="1" dirty="0" smtClean="0"/>
              <a:t>Сеченов Михаил Григорьевич</a:t>
            </a:r>
            <a:r>
              <a:rPr lang="ru-RU" sz="1600" dirty="0" smtClean="0"/>
              <a:t> (1912 – 1974) – </a:t>
            </a:r>
            <a:r>
              <a:rPr lang="ru-RU" sz="1600" i="1" dirty="0" smtClean="0"/>
              <a:t>прапрадед Вероники </a:t>
            </a:r>
            <a:r>
              <a:rPr lang="ru-RU" sz="1600" i="1" dirty="0" err="1" smtClean="0"/>
              <a:t>Шубенко</a:t>
            </a:r>
            <a:endParaRPr lang="ru-RU" sz="1600" dirty="0" smtClean="0"/>
          </a:p>
          <a:p>
            <a:pPr lvl="0"/>
            <a:r>
              <a:rPr lang="ru-RU" sz="1600" b="1" dirty="0" smtClean="0"/>
              <a:t>Сидорович Роман Николаевич </a:t>
            </a:r>
            <a:r>
              <a:rPr lang="ru-RU" sz="1600" dirty="0" smtClean="0"/>
              <a:t>(1911 – 1981)– </a:t>
            </a:r>
            <a:r>
              <a:rPr lang="ru-RU" sz="1600" i="1" dirty="0" smtClean="0"/>
              <a:t>прадед Вероники </a:t>
            </a:r>
            <a:r>
              <a:rPr lang="ru-RU" sz="1600" i="1" dirty="0" err="1" smtClean="0"/>
              <a:t>Шубенко</a:t>
            </a:r>
            <a:endParaRPr lang="ru-RU" sz="1600" dirty="0" smtClean="0"/>
          </a:p>
          <a:p>
            <a:pPr lvl="0"/>
            <a:r>
              <a:rPr lang="ru-RU" sz="1600" b="1" dirty="0" smtClean="0"/>
              <a:t>Сидорович Татьяна Павловна </a:t>
            </a:r>
            <a:r>
              <a:rPr lang="ru-RU" sz="1600" dirty="0" smtClean="0"/>
              <a:t>(1912 – 2008)– </a:t>
            </a:r>
            <a:r>
              <a:rPr lang="ru-RU" sz="1600" i="1" dirty="0" smtClean="0"/>
              <a:t>прабабушка Вероники </a:t>
            </a:r>
            <a:r>
              <a:rPr lang="ru-RU" sz="1600" i="1" dirty="0" err="1" smtClean="0"/>
              <a:t>Шубенко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Слесаренко</a:t>
            </a:r>
            <a:r>
              <a:rPr lang="ru-RU" sz="1600" b="1" dirty="0" smtClean="0"/>
              <a:t> Петр Иванович</a:t>
            </a:r>
            <a:r>
              <a:rPr lang="ru-RU" sz="1600" dirty="0" smtClean="0"/>
              <a:t> (1923 – 2002) – </a:t>
            </a:r>
            <a:r>
              <a:rPr lang="ru-RU" sz="1600" i="1" dirty="0" smtClean="0"/>
              <a:t>прадед </a:t>
            </a:r>
            <a:r>
              <a:rPr lang="ru-RU" sz="1600" i="1" dirty="0" err="1" smtClean="0"/>
              <a:t>Гледа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Тригуба</a:t>
            </a:r>
            <a:endParaRPr lang="ru-RU" sz="1600" dirty="0" smtClean="0"/>
          </a:p>
          <a:p>
            <a:pPr lvl="0"/>
            <a:r>
              <a:rPr lang="ru-RU" sz="1600" b="1" dirty="0" smtClean="0"/>
              <a:t>Смирнов Дмитрий Александрович </a:t>
            </a:r>
            <a:r>
              <a:rPr lang="ru-RU" sz="1600" dirty="0" smtClean="0"/>
              <a:t>– </a:t>
            </a:r>
            <a:r>
              <a:rPr lang="ru-RU" sz="1600" i="1" dirty="0" smtClean="0"/>
              <a:t>прапрадед Софьи Жихаревой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Суханевич</a:t>
            </a:r>
            <a:r>
              <a:rPr lang="ru-RU" sz="1600" b="1" dirty="0" smtClean="0"/>
              <a:t> Иван </a:t>
            </a:r>
            <a:r>
              <a:rPr lang="ru-RU" sz="1600" b="1" dirty="0" err="1" smtClean="0"/>
              <a:t>Емельянович</a:t>
            </a:r>
            <a:r>
              <a:rPr lang="ru-RU" sz="1600" dirty="0" smtClean="0"/>
              <a:t> (1920 – 1961) – </a:t>
            </a:r>
            <a:r>
              <a:rPr lang="ru-RU" sz="1600" i="1" dirty="0" smtClean="0"/>
              <a:t>прадед Ангелины Шабалиной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Сухояков</a:t>
            </a:r>
            <a:r>
              <a:rPr lang="ru-RU" sz="1600" b="1" dirty="0" smtClean="0"/>
              <a:t> Матвей Михайлович</a:t>
            </a:r>
            <a:r>
              <a:rPr lang="ru-RU" sz="1600" dirty="0" smtClean="0"/>
              <a:t> (1914 – 1999) – </a:t>
            </a:r>
            <a:r>
              <a:rPr lang="ru-RU" sz="1600" i="1" dirty="0" smtClean="0"/>
              <a:t>прадед Даниила </a:t>
            </a:r>
            <a:r>
              <a:rPr lang="ru-RU" sz="1600" i="1" dirty="0" err="1" smtClean="0"/>
              <a:t>Токмагашева</a:t>
            </a:r>
            <a:endParaRPr lang="ru-RU" sz="1600" dirty="0" smtClean="0"/>
          </a:p>
          <a:p>
            <a:pPr lvl="0"/>
            <a:r>
              <a:rPr lang="ru-RU" sz="1600" b="1" dirty="0" smtClean="0"/>
              <a:t>Ульянов Михаил Иванович</a:t>
            </a:r>
            <a:r>
              <a:rPr lang="ru-RU" sz="1600" dirty="0" smtClean="0"/>
              <a:t> (1914 – 1983) – </a:t>
            </a:r>
            <a:r>
              <a:rPr lang="ru-RU" sz="1600" i="1" dirty="0" smtClean="0"/>
              <a:t>прадед Алены </a:t>
            </a:r>
            <a:r>
              <a:rPr lang="ru-RU" sz="1600" i="1" dirty="0" err="1" smtClean="0"/>
              <a:t>Козюриной</a:t>
            </a:r>
            <a:endParaRPr lang="ru-RU" sz="1600" dirty="0" smtClean="0"/>
          </a:p>
          <a:p>
            <a:pPr lvl="0"/>
            <a:r>
              <a:rPr lang="ru-RU" sz="1600" b="1" dirty="0" smtClean="0"/>
              <a:t>Федоров Иван Алексеевич </a:t>
            </a:r>
            <a:r>
              <a:rPr lang="ru-RU" sz="1600" dirty="0" smtClean="0"/>
              <a:t>(1926 – 2006) – </a:t>
            </a:r>
            <a:r>
              <a:rPr lang="ru-RU" sz="1600" i="1" dirty="0" smtClean="0"/>
              <a:t>прадед Даниила Мищенко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Цинколенко</a:t>
            </a:r>
            <a:r>
              <a:rPr lang="ru-RU" sz="1600" b="1" dirty="0" smtClean="0"/>
              <a:t> Андрей</a:t>
            </a:r>
            <a:r>
              <a:rPr lang="ru-RU" sz="1600" dirty="0" smtClean="0"/>
              <a:t> (пр.1890 – 1960)</a:t>
            </a:r>
            <a:r>
              <a:rPr lang="ru-RU" sz="1600" i="1" dirty="0" smtClean="0"/>
              <a:t> – прапрадед Алены </a:t>
            </a:r>
            <a:r>
              <a:rPr lang="ru-RU" sz="1600" i="1" dirty="0" err="1" smtClean="0"/>
              <a:t>Козюриной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Цинколенко</a:t>
            </a:r>
            <a:r>
              <a:rPr lang="ru-RU" sz="1600" b="1" dirty="0" smtClean="0"/>
              <a:t> Андрей Андреевич</a:t>
            </a:r>
            <a:r>
              <a:rPr lang="ru-RU" sz="1600" dirty="0" smtClean="0"/>
              <a:t> (1915 – 1949)</a:t>
            </a:r>
            <a:r>
              <a:rPr lang="ru-RU" sz="1600" i="1" dirty="0" smtClean="0"/>
              <a:t> –прадед Алены </a:t>
            </a:r>
            <a:r>
              <a:rPr lang="ru-RU" sz="1600" i="1" dirty="0" err="1" smtClean="0"/>
              <a:t>Козюриной</a:t>
            </a:r>
            <a:endParaRPr lang="ru-RU" sz="1600" dirty="0" smtClean="0"/>
          </a:p>
          <a:p>
            <a:pPr lvl="0"/>
            <a:r>
              <a:rPr lang="ru-RU" sz="1600" b="1" dirty="0" smtClean="0"/>
              <a:t>Черкасов Лаврентий Васильевич </a:t>
            </a:r>
            <a:r>
              <a:rPr lang="ru-RU" sz="1600" dirty="0" smtClean="0"/>
              <a:t>(1916 – 1988) – </a:t>
            </a:r>
            <a:r>
              <a:rPr lang="ru-RU" sz="1600" i="1" dirty="0" smtClean="0"/>
              <a:t>прадед Евгении Царевой</a:t>
            </a:r>
            <a:endParaRPr lang="ru-RU" sz="1600" dirty="0" smtClean="0"/>
          </a:p>
          <a:p>
            <a:pPr lvl="0"/>
            <a:r>
              <a:rPr lang="ru-RU" sz="1600" b="1" dirty="0" smtClean="0"/>
              <a:t>Черкасова Лидия Александровна </a:t>
            </a:r>
            <a:r>
              <a:rPr lang="ru-RU" sz="1600" dirty="0" smtClean="0"/>
              <a:t>(1924 – 2006) – </a:t>
            </a:r>
            <a:r>
              <a:rPr lang="ru-RU" sz="1600" i="1" dirty="0" smtClean="0"/>
              <a:t>прабабушка Евгении Царевой</a:t>
            </a:r>
            <a:endParaRPr lang="ru-RU" sz="1600" dirty="0" smtClean="0"/>
          </a:p>
          <a:p>
            <a:pPr lvl="0"/>
            <a:r>
              <a:rPr lang="ru-RU" sz="1600" b="1" dirty="0" smtClean="0"/>
              <a:t>Шабалин Илья Михайлович</a:t>
            </a:r>
            <a:r>
              <a:rPr lang="ru-RU" sz="1600" dirty="0" smtClean="0"/>
              <a:t> (1912 –  1985) – </a:t>
            </a:r>
            <a:r>
              <a:rPr lang="ru-RU" sz="1600" i="1" dirty="0" smtClean="0"/>
              <a:t>прадед Ангелины Шабалиной</a:t>
            </a:r>
            <a:endParaRPr lang="ru-RU" sz="1600" dirty="0" smtClean="0"/>
          </a:p>
          <a:p>
            <a:pPr lvl="0"/>
            <a:r>
              <a:rPr lang="ru-RU" sz="1600" b="1" dirty="0" smtClean="0"/>
              <a:t>Шмелев Кузьма Иванович</a:t>
            </a:r>
            <a:r>
              <a:rPr lang="ru-RU" sz="1600" dirty="0" smtClean="0"/>
              <a:t> (1916 –1987) - </a:t>
            </a:r>
            <a:r>
              <a:rPr lang="ru-RU" sz="1600" i="1" dirty="0" smtClean="0"/>
              <a:t>прадед Полины Леоновой</a:t>
            </a:r>
            <a:endParaRPr lang="ru-RU" sz="1600" dirty="0" smtClean="0"/>
          </a:p>
          <a:p>
            <a:pPr lvl="0"/>
            <a:r>
              <a:rPr lang="ru-RU" sz="1600" b="1" dirty="0" err="1" smtClean="0"/>
              <a:t>Шубенко</a:t>
            </a:r>
            <a:r>
              <a:rPr lang="ru-RU" sz="1600" b="1" dirty="0" smtClean="0"/>
              <a:t> Николай Михайлович </a:t>
            </a:r>
            <a:r>
              <a:rPr lang="ru-RU" sz="1600" dirty="0" smtClean="0"/>
              <a:t>( .1923 – 1996)</a:t>
            </a:r>
            <a:r>
              <a:rPr lang="ru-RU" sz="1600" b="1" dirty="0" smtClean="0"/>
              <a:t> </a:t>
            </a:r>
            <a:r>
              <a:rPr lang="ru-RU" sz="1600" dirty="0" smtClean="0"/>
              <a:t>– </a:t>
            </a:r>
            <a:r>
              <a:rPr lang="ru-RU" sz="1600" i="1" dirty="0" smtClean="0"/>
              <a:t>прадед Вероники </a:t>
            </a:r>
            <a:r>
              <a:rPr lang="ru-RU" sz="1600" i="1" dirty="0" err="1" smtClean="0"/>
              <a:t>Шубенко</a:t>
            </a:r>
            <a:r>
              <a:rPr lang="ru-RU" sz="1600" dirty="0" smtClean="0"/>
              <a:t> – разведчик, участвовал в освобождении Польши, Румынии, Австрии и Венгрии.</a:t>
            </a:r>
          </a:p>
          <a:p>
            <a:r>
              <a:rPr lang="ru-RU" sz="1600" b="1" dirty="0" err="1" smtClean="0"/>
              <a:t>Щелкунова</a:t>
            </a:r>
            <a:r>
              <a:rPr lang="ru-RU" sz="1600" b="1" dirty="0" smtClean="0"/>
              <a:t> Анастасия Ивановна </a:t>
            </a:r>
            <a:r>
              <a:rPr lang="ru-RU" sz="1600" dirty="0" smtClean="0"/>
              <a:t>(г.р. 1925) –</a:t>
            </a:r>
            <a:r>
              <a:rPr lang="ru-RU" sz="1600" i="1" dirty="0" smtClean="0"/>
              <a:t>бабушка </a:t>
            </a:r>
            <a:r>
              <a:rPr lang="ru-RU" sz="1600" i="1" dirty="0" err="1" smtClean="0"/>
              <a:t>Аделины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Гербушевой</a:t>
            </a:r>
            <a:endParaRPr lang="ru-RU" sz="16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54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54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54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54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0" fill="hold"/>
                                        <p:tgtEl>
                                          <p:spTgt spid="54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0" fill="hold"/>
                                        <p:tgtEl>
                                          <p:spTgt spid="54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0" fill="hold"/>
                                        <p:tgtEl>
                                          <p:spTgt spid="542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0" fill="hold"/>
                                        <p:tgtEl>
                                          <p:spTgt spid="542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0" fill="hold"/>
                                        <p:tgtEl>
                                          <p:spTgt spid="542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0" fill="hold"/>
                                        <p:tgtEl>
                                          <p:spTgt spid="542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0" fill="hold"/>
                                        <p:tgtEl>
                                          <p:spTgt spid="542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0" fill="hold"/>
                                        <p:tgtEl>
                                          <p:spTgt spid="542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0" fill="hold"/>
                                        <p:tgtEl>
                                          <p:spTgt spid="5427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0" fill="hold"/>
                                        <p:tgtEl>
                                          <p:spTgt spid="5427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0" fill="hold"/>
                                        <p:tgtEl>
                                          <p:spTgt spid="542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0" fill="hold"/>
                                        <p:tgtEl>
                                          <p:spTgt spid="542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0" fill="hold"/>
                                        <p:tgtEl>
                                          <p:spTgt spid="542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0" fill="hold"/>
                                        <p:tgtEl>
                                          <p:spTgt spid="542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0" fill="hold"/>
                                        <p:tgtEl>
                                          <p:spTgt spid="5427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0" fill="hold"/>
                                        <p:tgtEl>
                                          <p:spTgt spid="5427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0" fill="hold"/>
                                        <p:tgtEl>
                                          <p:spTgt spid="5427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0" fill="hold"/>
                                        <p:tgtEl>
                                          <p:spTgt spid="5427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0" fill="hold"/>
                                        <p:tgtEl>
                                          <p:spTgt spid="5427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0" fill="hold"/>
                                        <p:tgtEl>
                                          <p:spTgt spid="5427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00" fill="hold"/>
                                        <p:tgtEl>
                                          <p:spTgt spid="5427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0" fill="hold"/>
                                        <p:tgtEl>
                                          <p:spTgt spid="5427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00" fill="hold"/>
                                        <p:tgtEl>
                                          <p:spTgt spid="5427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0" fill="hold"/>
                                        <p:tgtEl>
                                          <p:spTgt spid="5427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00" fill="hold"/>
                                        <p:tgtEl>
                                          <p:spTgt spid="5427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0" fill="hold"/>
                                        <p:tgtEl>
                                          <p:spTgt spid="5427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00" fill="hold"/>
                                        <p:tgtEl>
                                          <p:spTgt spid="5427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0" fill="hold"/>
                                        <p:tgtEl>
                                          <p:spTgt spid="5427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5000" fill="hold"/>
                                        <p:tgtEl>
                                          <p:spTgt spid="5427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0" fill="hold"/>
                                        <p:tgtEl>
                                          <p:spTgt spid="5427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5000" fill="hold"/>
                                        <p:tgtEl>
                                          <p:spTgt spid="5427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000" fill="hold"/>
                                        <p:tgtEl>
                                          <p:spTgt spid="5427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5000" fill="hold"/>
                                        <p:tgtEl>
                                          <p:spTgt spid="5427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0" fill="hold"/>
                                        <p:tgtEl>
                                          <p:spTgt spid="5427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5000" fill="hold"/>
                                        <p:tgtEl>
                                          <p:spTgt spid="5427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0" fill="hold"/>
                                        <p:tgtEl>
                                          <p:spTgt spid="5427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5000" fill="hold"/>
                                        <p:tgtEl>
                                          <p:spTgt spid="5427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000" fill="hold"/>
                                        <p:tgtEl>
                                          <p:spTgt spid="5427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5000" fill="hold"/>
                                        <p:tgtEl>
                                          <p:spTgt spid="5427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0" fill="hold"/>
                                        <p:tgtEl>
                                          <p:spTgt spid="5427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5000" fill="hold"/>
                                        <p:tgtEl>
                                          <p:spTgt spid="5427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0" fill="hold"/>
                                        <p:tgtEl>
                                          <p:spTgt spid="5427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5000" fill="hold"/>
                                        <p:tgtEl>
                                          <p:spTgt spid="5427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0" fill="hold"/>
                                        <p:tgtEl>
                                          <p:spTgt spid="5427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5000" fill="hold"/>
                                        <p:tgtEl>
                                          <p:spTgt spid="5427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000" fill="hold"/>
                                        <p:tgtEl>
                                          <p:spTgt spid="5427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5000" fill="hold"/>
                                        <p:tgtEl>
                                          <p:spTgt spid="5427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000" fill="hold"/>
                                        <p:tgtEl>
                                          <p:spTgt spid="5427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5000" fill="hold"/>
                                        <p:tgtEl>
                                          <p:spTgt spid="54275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000" fill="hold"/>
                                        <p:tgtEl>
                                          <p:spTgt spid="54275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5000" fill="hold"/>
                                        <p:tgtEl>
                                          <p:spTgt spid="54275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000" fill="hold"/>
                                        <p:tgtEl>
                                          <p:spTgt spid="54275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5000" fill="hold"/>
                                        <p:tgtEl>
                                          <p:spTgt spid="54275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00" fill="hold"/>
                                        <p:tgtEl>
                                          <p:spTgt spid="54275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5000" fill="hold"/>
                                        <p:tgtEl>
                                          <p:spTgt spid="54275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5000" fill="hold"/>
                                        <p:tgtEl>
                                          <p:spTgt spid="54275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7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5000" fill="hold"/>
                                        <p:tgtEl>
                                          <p:spTgt spid="54275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5000" fill="hold"/>
                                        <p:tgtEl>
                                          <p:spTgt spid="54275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5000" fill="hold"/>
                                        <p:tgtEl>
                                          <p:spTgt spid="54275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00" fill="hold"/>
                                        <p:tgtEl>
                                          <p:spTgt spid="54275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5000" fill="hold"/>
                                        <p:tgtEl>
                                          <p:spTgt spid="54275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000" fill="hold"/>
                                        <p:tgtEl>
                                          <p:spTgt spid="54275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9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5000" fill="hold"/>
                                        <p:tgtEl>
                                          <p:spTgt spid="54275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5000" fill="hold"/>
                                        <p:tgtEl>
                                          <p:spTgt spid="54275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3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5000" fill="hold"/>
                                        <p:tgtEl>
                                          <p:spTgt spid="54275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0" fill="hold"/>
                                        <p:tgtEl>
                                          <p:spTgt spid="54275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5000" fill="hold"/>
                                        <p:tgtEl>
                                          <p:spTgt spid="54275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5000" fill="hold"/>
                                        <p:tgtEl>
                                          <p:spTgt spid="54275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1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5000" fill="hold"/>
                                        <p:tgtEl>
                                          <p:spTgt spid="54275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5000" fill="hold"/>
                                        <p:tgtEl>
                                          <p:spTgt spid="54275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5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5000" fill="hold"/>
                                        <p:tgtEl>
                                          <p:spTgt spid="54275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5000" fill="hold"/>
                                        <p:tgtEl>
                                          <p:spTgt spid="54275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5000" fill="hold"/>
                                        <p:tgtEl>
                                          <p:spTgt spid="54275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0" fill="hold"/>
                                        <p:tgtEl>
                                          <p:spTgt spid="54275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3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5000" fill="hold"/>
                                        <p:tgtEl>
                                          <p:spTgt spid="54275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5000" fill="hold"/>
                                        <p:tgtEl>
                                          <p:spTgt spid="54275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7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5000" fill="hold"/>
                                        <p:tgtEl>
                                          <p:spTgt spid="54275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5000" fill="hold"/>
                                        <p:tgtEl>
                                          <p:spTgt spid="54275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5000" fill="hold"/>
                                        <p:tgtEl>
                                          <p:spTgt spid="54275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5000" fill="hold"/>
                                        <p:tgtEl>
                                          <p:spTgt spid="54275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5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5000" fill="hold"/>
                                        <p:tgtEl>
                                          <p:spTgt spid="54275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5000" fill="hold"/>
                                        <p:tgtEl>
                                          <p:spTgt spid="54275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9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5000" fill="hold"/>
                                        <p:tgtEl>
                                          <p:spTgt spid="54275">
                                            <p:txEl>
                                              <p:pRg st="5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5000" fill="hold"/>
                                        <p:tgtEl>
                                          <p:spTgt spid="54275">
                                            <p:txEl>
                                              <p:pRg st="5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7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5000" fill="hold"/>
                                        <p:tgtEl>
                                          <p:spTgt spid="54275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5000" fill="hold"/>
                                        <p:tgtEl>
                                          <p:spTgt spid="54275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7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5000" fill="hold"/>
                                        <p:tgtEl>
                                          <p:spTgt spid="54275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5000" fill="hold"/>
                                        <p:tgtEl>
                                          <p:spTgt spid="54275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1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5000" fill="hold"/>
                                        <p:tgtEl>
                                          <p:spTgt spid="54275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5000" fill="hold"/>
                                        <p:tgtEl>
                                          <p:spTgt spid="54275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5000" fill="hold"/>
                                        <p:tgtEl>
                                          <p:spTgt spid="54275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5000" fill="hold"/>
                                        <p:tgtEl>
                                          <p:spTgt spid="54275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9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5000" fill="hold"/>
                                        <p:tgtEl>
                                          <p:spTgt spid="54275">
                                            <p:txEl>
                                              <p:pRg st="6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5000" fill="hold"/>
                                        <p:tgtEl>
                                          <p:spTgt spid="54275">
                                            <p:txEl>
                                              <p:pRg st="6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3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3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5000" fill="hold"/>
                                        <p:tgtEl>
                                          <p:spTgt spid="54275">
                                            <p:txEl>
                                              <p:pRg st="63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5000" fill="hold"/>
                                        <p:tgtEl>
                                          <p:spTgt spid="54275">
                                            <p:txEl>
                                              <p:pRg st="63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3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5000" fill="hold"/>
                                        <p:tgtEl>
                                          <p:spTgt spid="54275">
                                            <p:txEl>
                                              <p:pRg st="6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5000" fill="hold"/>
                                        <p:tgtEl>
                                          <p:spTgt spid="54275">
                                            <p:txEl>
                                              <p:pRg st="6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1"/>
                                            </p:cond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5720" y="357166"/>
            <a:ext cx="23512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Небаба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Тимофей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Рисунок 1"/>
          <p:cNvPicPr>
            <a:picLocks noChangeAspect="1" noChangeArrowheads="1"/>
          </p:cNvPicPr>
          <p:nvPr/>
        </p:nvPicPr>
        <p:blipFill>
          <a:blip r:embed="rId2" cstate="screen"/>
          <a:srcRect l="11227" t="4599" r="22743" b="7722"/>
          <a:stretch>
            <a:fillRect/>
          </a:stretch>
        </p:blipFill>
        <p:spPr bwMode="auto">
          <a:xfrm>
            <a:off x="500034" y="1714488"/>
            <a:ext cx="2292692" cy="2928958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928794" y="1071546"/>
            <a:ext cx="5935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Пузырев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Александр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Миронович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785926"/>
            <a:ext cx="55721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 «…Весной 1943 года, с солдатами своего полка, ему пришлось на плотах переплавлять лошадей, снаряды и пулеметы через бурную реку Терек. Из 90 человек осталось в живых всего 16»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Рисунок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0"/>
            <a:ext cx="2143108" cy="12569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20" y="357166"/>
            <a:ext cx="18355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Рыбкин Егор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908720"/>
            <a:ext cx="5357834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«Мой дедушка, Павел Павлович Рыбкин, вырос в детском доме, потому что его родители погибли от голода во время блокады Ленинграда, и своих </a:t>
            </a: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родителей он </a:t>
            </a: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помнит только </a:t>
            </a: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по фотографиям»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6" descr="Рисунок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0"/>
            <a:ext cx="2143108" cy="125691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3356992"/>
            <a:ext cx="2908705" cy="3312368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836712"/>
            <a:ext cx="2592288" cy="3564925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20" y="357166"/>
            <a:ext cx="27315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Токмагашев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Даниил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28794" y="928670"/>
            <a:ext cx="54093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bg1"/>
                </a:solidFill>
              </a:rPr>
              <a:t>Каучаков</a:t>
            </a:r>
            <a:r>
              <a:rPr lang="ru-RU" sz="2800" b="1" dirty="0" smtClean="0">
                <a:solidFill>
                  <a:schemeClr val="bg1"/>
                </a:solidFill>
              </a:rPr>
              <a:t> Николай Иванович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G:\Деева Т.Ю\Проект  КНИГА\Книга Памяти фото\Токмагашев Д\Лучшие морзисты489 гаубичного артиллерийского полка - старший радист Каучак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85926"/>
            <a:ext cx="4251325" cy="3154363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4929198"/>
            <a:ext cx="414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Лучшие морзисты  489 гаубичного артиллерийского полка - старший радист </a:t>
            </a:r>
            <a:r>
              <a:rPr lang="ru-RU" sz="2000" dirty="0" err="1" smtClean="0">
                <a:solidFill>
                  <a:schemeClr val="bg1"/>
                </a:solidFill>
              </a:rPr>
              <a:t>Каучаков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23" name="Picture 3" descr="G:\Деева Т.Ю\Проект  КНИГА\Книга Памяти фото\Токмагашев Д\Каучаков Николай Иванович 19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214686"/>
            <a:ext cx="4357686" cy="2714644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786314" y="2786058"/>
            <a:ext cx="4143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1944 год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Picture 6" descr="Рисунок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0"/>
            <a:ext cx="2071670" cy="1215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oviet-medals-orders.com/forsale/detailed/o79_19863_41111_t2_v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1"/>
            <a:ext cx="1857356" cy="3095594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20" y="357166"/>
            <a:ext cx="26463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Севрюгова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Милена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1538" y="1214422"/>
            <a:ext cx="549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chemeClr val="bg1"/>
                </a:solidFill>
              </a:rPr>
              <a:t>Могилевцев</a:t>
            </a:r>
            <a:r>
              <a:rPr lang="ru-RU" sz="2800" b="1" dirty="0" smtClean="0">
                <a:solidFill>
                  <a:schemeClr val="bg1"/>
                </a:solidFill>
              </a:rPr>
              <a:t> Иван Георгиевич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500306"/>
            <a:ext cx="72866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Почетный металлург КМК,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кавалер орденов «Знак Почета» (1943, 1949), Отечественной войны </a:t>
            </a:r>
            <a:r>
              <a:rPr lang="en-US" sz="2400" i="1" dirty="0" smtClean="0">
                <a:solidFill>
                  <a:schemeClr val="bg1"/>
                </a:solidFill>
              </a:rPr>
              <a:t>II</a:t>
            </a:r>
            <a:r>
              <a:rPr lang="ru-RU" sz="2400" i="1" dirty="0" smtClean="0">
                <a:solidFill>
                  <a:schemeClr val="bg1"/>
                </a:solidFill>
              </a:rPr>
              <a:t> степени (1943),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ордена Ленина (1949), 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bg1"/>
                </a:solidFill>
              </a:rPr>
              <a:t>Герой Социалистического Труда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20" y="357166"/>
            <a:ext cx="2236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Кулицкая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Алена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57356" y="928670"/>
            <a:ext cx="5412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Самсонова Нина Николаевна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Рисунок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0"/>
            <a:ext cx="2071670" cy="12150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1571612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«В апреле 1942 г. она  закончила  десятый класс …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928934"/>
            <a:ext cx="6143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…9 мая 1945 года бабушка участвовала  в праздничном параде на Красной площади…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549676"/>
            <a:ext cx="6500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…14 ноября 2013 г. моей бабушке исполнилось девяносто лет… Я  её очень люблю и хочу, чтобы она была здорова, жила ещё долго»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Кулицка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257045" y="4029973"/>
            <a:ext cx="2897233" cy="2266792"/>
          </a:xfrm>
          <a:prstGeom prst="rect">
            <a:avLst/>
          </a:prstGeom>
          <a:noFill/>
          <a:ln w="19050">
            <a:solidFill>
              <a:srgbClr val="FFFFCC"/>
            </a:solidFill>
          </a:ln>
        </p:spPr>
      </p:pic>
      <p:pic>
        <p:nvPicPr>
          <p:cNvPr id="9" name="Picture 2" descr="G:\Кулицка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5135" y="1148087"/>
            <a:ext cx="2010470" cy="1714512"/>
          </a:xfrm>
          <a:prstGeom prst="rect">
            <a:avLst/>
          </a:prstGeom>
          <a:noFill/>
          <a:ln w="19050">
            <a:solidFill>
              <a:srgbClr val="FFFF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20" y="357166"/>
            <a:ext cx="2361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Татарников Иван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43042" y="1214422"/>
            <a:ext cx="60221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Кудрявцев  Кузьма  Михайлович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Кудрявцев (Татарников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214554"/>
            <a:ext cx="2227142" cy="3286148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68" y="2643182"/>
            <a:ext cx="4786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i="1" dirty="0" smtClean="0">
                <a:solidFill>
                  <a:schemeClr val="bg1"/>
                </a:solidFill>
              </a:rPr>
              <a:t>«Для меня мой прадедушка всегда будет примером мужества  и  героизма!»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6" descr="Рисунок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7894" y="0"/>
            <a:ext cx="243610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0"/>
            <a:ext cx="80756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3600" b="1" i="1" dirty="0">
                <a:solidFill>
                  <a:schemeClr val="bg1"/>
                </a:solidFill>
              </a:rPr>
              <a:t>Паспорт проекта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786874" cy="5429288"/>
          </a:xfrm>
        </p:spPr>
        <p:txBody>
          <a:bodyPr/>
          <a:lstStyle/>
          <a:p>
            <a:pPr marL="342900" indent="-342900" algn="just" eaLnBrk="1" hangingPunct="1">
              <a:spcBef>
                <a:spcPct val="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Название проекта: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smtClean="0"/>
              <a:t>«Книга нашей памяти»</a:t>
            </a:r>
            <a:endParaRPr lang="ru-RU" sz="2200" b="1" u="sng" dirty="0" smtClean="0"/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ru-RU" b="1" u="sng" dirty="0" smtClean="0">
                <a:solidFill>
                  <a:schemeClr val="bg1"/>
                </a:solidFill>
              </a:rPr>
              <a:t>Цель проекта: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dirty="0" smtClean="0"/>
              <a:t>	</a:t>
            </a:r>
            <a:r>
              <a:rPr lang="ru-RU" sz="2200" dirty="0" smtClean="0"/>
              <a:t>Сохранение памяти о подвиге советского народа в Великой Отечественной войне через создание брошюры о родственниках – участниках событий ВОВ.</a:t>
            </a:r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ru-RU" sz="2200" b="1" u="sng" dirty="0" smtClean="0">
                <a:solidFill>
                  <a:schemeClr val="bg1"/>
                </a:solidFill>
              </a:rPr>
              <a:t>Задачи: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 smtClean="0"/>
              <a:t>Повысить интерес сверстников к теме Великой Отечественной войны.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 smtClean="0"/>
              <a:t>Собрать информацию о родственниках, живших в годы войны.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 smtClean="0"/>
              <a:t>Написать творческие  работы на тему «Мои родные в годы Великой Отечественной войны».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 smtClean="0"/>
              <a:t>Обработать и систематизировать собранный материал. </a:t>
            </a:r>
          </a:p>
          <a:p>
            <a:pPr marL="457200" lvl="0" indent="-457200" algn="just"/>
            <a:endParaRPr lang="ru-RU" sz="2200" dirty="0" smtClean="0"/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ru-RU" sz="2200" b="1" u="sng" dirty="0" smtClean="0">
                <a:solidFill>
                  <a:schemeClr val="bg1"/>
                </a:solidFill>
              </a:rPr>
              <a:t>Результат (продукт) проекта: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/>
              <a:t>брошюра «Книга нашей памяти».</a:t>
            </a:r>
            <a:endParaRPr lang="ru-RU" sz="2200" dirty="0"/>
          </a:p>
        </p:txBody>
      </p:sp>
      <p:pic>
        <p:nvPicPr>
          <p:cNvPr id="7" name="Picture 6" descr="Рисунок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7894" y="0"/>
            <a:ext cx="243610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Рисунок 3" descr="025076_34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2928934"/>
            <a:ext cx="32162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3"/>
          <p:cNvSpPr>
            <a:spLocks noChangeArrowheads="1"/>
          </p:cNvSpPr>
          <p:nvPr/>
        </p:nvSpPr>
        <p:spPr bwMode="auto">
          <a:xfrm>
            <a:off x="1857356" y="285728"/>
            <a:ext cx="55435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Заключение.</a:t>
            </a:r>
          </a:p>
          <a:p>
            <a:pPr algn="just"/>
            <a:r>
              <a:rPr lang="ru-RU" sz="2400" b="1" dirty="0"/>
              <a:t>	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23528" y="1124744"/>
            <a:ext cx="8569325" cy="11318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/>
              <a:t>	</a:t>
            </a:r>
            <a:r>
              <a:rPr lang="ru-RU" sz="2400" b="1" dirty="0" smtClean="0">
                <a:solidFill>
                  <a:srgbClr val="FFFFCC"/>
                </a:solidFill>
              </a:rPr>
              <a:t>Намеченные </a:t>
            </a:r>
            <a:r>
              <a:rPr lang="ru-RU" sz="2400" b="1" dirty="0">
                <a:solidFill>
                  <a:srgbClr val="FFFFCC"/>
                </a:solidFill>
              </a:rPr>
              <a:t>проектом задачи выполнены, а </a:t>
            </a:r>
            <a:r>
              <a:rPr lang="ru-RU" sz="2400" b="1" dirty="0" smtClean="0">
                <a:solidFill>
                  <a:srgbClr val="FFFFCC"/>
                </a:solidFill>
              </a:rPr>
              <a:t>поставленная цель достигнута.</a:t>
            </a:r>
            <a:r>
              <a:rPr lang="ru-RU" dirty="0" smtClean="0">
                <a:solidFill>
                  <a:srgbClr val="FFFFCC"/>
                </a:solidFill>
              </a:rPr>
              <a:t> </a:t>
            </a:r>
            <a:endParaRPr lang="ru-RU" dirty="0">
              <a:solidFill>
                <a:srgbClr val="FFFF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467544" y="2204864"/>
            <a:ext cx="3303697" cy="4437112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ffectLst/>
        </p:spPr>
      </p:pic>
      <p:pic>
        <p:nvPicPr>
          <p:cNvPr id="7" name="Picture 6" descr="Рисунок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7894" y="0"/>
            <a:ext cx="243610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596" y="0"/>
            <a:ext cx="80756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3600" b="1" i="1" dirty="0">
                <a:solidFill>
                  <a:schemeClr val="bg1"/>
                </a:solidFill>
              </a:rPr>
              <a:t>Паспорт проекта</a:t>
            </a:r>
          </a:p>
        </p:txBody>
      </p:sp>
      <p:pic>
        <p:nvPicPr>
          <p:cNvPr id="5" name="Picture 6" descr="Рисунок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7894" y="0"/>
            <a:ext cx="2436106" cy="142876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1000108"/>
            <a:ext cx="8424862" cy="4895850"/>
          </a:xfrm>
          <a:prstGeom prst="rect">
            <a:avLst/>
          </a:prstGeom>
        </p:spPr>
        <p:txBody>
          <a:bodyPr/>
          <a:lstStyle/>
          <a:p>
            <a:pPr marL="812800" marR="0" lvl="0" indent="-8128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Участники проекта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</a:p>
          <a:p>
            <a:pPr marL="812800" marR="0" lvl="0" indent="-8128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учащиеся и родители 4 «Б» класса Лицея №20.</a:t>
            </a:r>
            <a:endParaRPr kumimoji="0" lang="ru-RU" sz="2000" b="1" i="0" u="sng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812800" marR="0" lvl="0" indent="-8128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sng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812800" marR="0" lvl="0" indent="-8128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Сроки реализации проекта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</a:p>
          <a:p>
            <a:pPr marL="812800" marR="0" lvl="0" indent="-8128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rgbClr val="FFFF99"/>
                </a:solidFill>
                <a:latin typeface="Times New Roman" pitchFamily="18" charset="0"/>
              </a:rPr>
              <a:t>ноябрь 2013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года – февраль 2014 года.</a:t>
            </a:r>
            <a:endParaRPr kumimoji="0" lang="ru-RU" sz="2000" b="1" i="0" u="sng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812800" marR="0" lvl="0" indent="-8128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sng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812800" marR="0" lvl="0" indent="-8128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Этапы реализации проекта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812800" marR="0" lvl="0" indent="-8128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812800" marR="0" lvl="0" indent="-8128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I. 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Подготовка и проведение внеклассного мероприятия по теме: «Великая Отечественная война 1941 – 1945 г.г.»</a:t>
            </a:r>
          </a:p>
          <a:p>
            <a:pPr marL="812800" marR="0" lvl="0" indent="-8128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200" b="1" kern="0" dirty="0" smtClean="0">
                <a:solidFill>
                  <a:schemeClr val="bg1"/>
                </a:solidFill>
                <a:latin typeface="Times New Roman" pitchFamily="18" charset="0"/>
              </a:rPr>
              <a:t>II.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Сбор участниками проекта информации о родственниках, живших в годы Великой Отечественной войны.</a:t>
            </a:r>
          </a:p>
          <a:p>
            <a:pPr marL="812800" marR="0" lvl="0" indent="-8128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III.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Подготовка участниками проекта творческих работ о военных и трудовых подвигах их близких в годы войны.</a:t>
            </a:r>
          </a:p>
          <a:p>
            <a:pPr marL="812800" marR="0" lvl="0" indent="-8128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IV.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Выпуск брошюры «Книга нашей памяти».</a:t>
            </a:r>
          </a:p>
          <a:p>
            <a:pPr marL="812800" marR="0" lvl="0" indent="-8128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V.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Презентация брошюры «Книга нашей памяти» и оценка результатов.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25876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6"/>
            <a:ext cx="35004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71604" y="142852"/>
            <a:ext cx="645003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indent="457200" algn="ctr" eaLnBrk="1" hangingPunct="1">
              <a:spcBef>
                <a:spcPct val="0"/>
              </a:spcBef>
            </a:pPr>
            <a:r>
              <a:rPr lang="ru-RU" sz="3600" b="1" i="1" dirty="0">
                <a:solidFill>
                  <a:schemeClr val="bg1"/>
                </a:solidFill>
              </a:rPr>
              <a:t>Аннотация </a:t>
            </a:r>
            <a:r>
              <a:rPr lang="ru-RU" sz="3600" b="1" i="1" dirty="0" smtClean="0">
                <a:solidFill>
                  <a:schemeClr val="bg1"/>
                </a:solidFill>
              </a:rPr>
              <a:t>проекта</a:t>
            </a:r>
            <a:endParaRPr lang="ru-RU" sz="3600" i="1" dirty="0">
              <a:solidFill>
                <a:schemeClr val="bg1"/>
              </a:solidFill>
            </a:endParaRPr>
          </a:p>
          <a:p>
            <a:pPr indent="457200" algn="ctr" eaLnBrk="1" hangingPunct="1">
              <a:spcBef>
                <a:spcPct val="0"/>
              </a:spcBef>
            </a:pPr>
            <a:r>
              <a:rPr lang="ru-RU" sz="3600" b="1" i="1" dirty="0">
                <a:solidFill>
                  <a:schemeClr val="bg1"/>
                </a:solidFill>
              </a:rPr>
              <a:t>Постановка </a:t>
            </a:r>
            <a:r>
              <a:rPr lang="ru-RU" sz="3600" b="1" i="1" dirty="0" smtClean="0">
                <a:solidFill>
                  <a:schemeClr val="bg1"/>
                </a:solidFill>
              </a:rPr>
              <a:t>проблемы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00496" y="1785926"/>
            <a:ext cx="482441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ru-RU" sz="2200" b="1" dirty="0">
                <a:solidFill>
                  <a:srgbClr val="FFFF99"/>
                </a:solidFill>
              </a:rPr>
              <a:t>Почему мы, никогда не знавшие войны, спустя много лет, должны помнить о той войне и о тех, кто выстрадал Великую Победу?</a:t>
            </a:r>
          </a:p>
        </p:txBody>
      </p:sp>
      <p:pic>
        <p:nvPicPr>
          <p:cNvPr id="5" name="Picture 5" descr="S10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6710" y="3643314"/>
            <a:ext cx="982642" cy="293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85786" y="5143512"/>
            <a:ext cx="6911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ru-RU" sz="3200" b="1" dirty="0">
                <a:solidFill>
                  <a:schemeClr val="bg1"/>
                </a:solidFill>
              </a:rPr>
              <a:t>Мы не должны забыть этот страшный урок </a:t>
            </a:r>
            <a:r>
              <a:rPr lang="ru-RU" sz="3200" b="1" dirty="0" smtClean="0">
                <a:solidFill>
                  <a:schemeClr val="bg1"/>
                </a:solidFill>
              </a:rPr>
              <a:t>истории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357166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indent="457200" algn="ctr" eaLnBrk="1" hangingPunct="1">
              <a:spcBef>
                <a:spcPct val="0"/>
              </a:spcBef>
            </a:pPr>
            <a:r>
              <a:rPr lang="ru-RU" sz="3200" b="1" i="1" dirty="0">
                <a:solidFill>
                  <a:schemeClr val="bg1"/>
                </a:solidFill>
              </a:rPr>
              <a:t>Описание деятельности по реализации </a:t>
            </a:r>
            <a:r>
              <a:rPr lang="ru-RU" sz="3200" b="1" i="1" dirty="0" smtClean="0">
                <a:solidFill>
                  <a:schemeClr val="bg1"/>
                </a:solidFill>
              </a:rPr>
              <a:t>проекта</a:t>
            </a:r>
          </a:p>
          <a:p>
            <a:pPr indent="457200" algn="ctr" eaLnBrk="1" hangingPunct="1">
              <a:spcBef>
                <a:spcPct val="0"/>
              </a:spcBef>
            </a:pPr>
            <a:endParaRPr lang="ru-RU" sz="2800" b="1" i="1" dirty="0">
              <a:solidFill>
                <a:schemeClr val="bg1"/>
              </a:solidFill>
            </a:endParaRPr>
          </a:p>
          <a:p>
            <a:pPr indent="457200" algn="ctr" eaLnBrk="1" hangingPunct="1">
              <a:spcBef>
                <a:spcPct val="0"/>
              </a:spcBef>
              <a:buAutoNum type="romanUcPeriod"/>
            </a:pPr>
            <a:r>
              <a:rPr lang="ru-RU" sz="2800" b="1" i="1" dirty="0" smtClean="0">
                <a:solidFill>
                  <a:srgbClr val="FFFFCC"/>
                </a:solidFill>
              </a:rPr>
              <a:t>Подготовка </a:t>
            </a:r>
            <a:r>
              <a:rPr lang="ru-RU" sz="2800" b="1" i="1" dirty="0">
                <a:solidFill>
                  <a:srgbClr val="FFFFCC"/>
                </a:solidFill>
              </a:rPr>
              <a:t>и проведение внеклассного мероприятия по теме: </a:t>
            </a:r>
            <a:endParaRPr lang="ru-RU" sz="2800" b="1" i="1" dirty="0" smtClean="0">
              <a:solidFill>
                <a:srgbClr val="FFFFCC"/>
              </a:solidFill>
            </a:endParaRPr>
          </a:p>
          <a:p>
            <a:pPr indent="457200" algn="ctr" eaLnBrk="1" hangingPunct="1">
              <a:spcBef>
                <a:spcPct val="0"/>
              </a:spcBef>
            </a:pPr>
            <a:r>
              <a:rPr lang="ru-RU" sz="2800" b="1" i="1" dirty="0" smtClean="0">
                <a:solidFill>
                  <a:srgbClr val="FFFFCC"/>
                </a:solidFill>
              </a:rPr>
              <a:t>«</a:t>
            </a:r>
            <a:r>
              <a:rPr lang="ru-RU" sz="2800" b="1" i="1" dirty="0">
                <a:solidFill>
                  <a:srgbClr val="FFFFCC"/>
                </a:solidFill>
              </a:rPr>
              <a:t>Великая Отечественная война 1941 – </a:t>
            </a:r>
            <a:r>
              <a:rPr lang="ru-RU" sz="2800" b="1" i="1" dirty="0" smtClean="0">
                <a:solidFill>
                  <a:srgbClr val="FFFFCC"/>
                </a:solidFill>
              </a:rPr>
              <a:t>1945»</a:t>
            </a:r>
            <a:endParaRPr lang="ru-RU" sz="2800" b="1" i="1" dirty="0">
              <a:solidFill>
                <a:srgbClr val="FFFFCC"/>
              </a:solidFill>
            </a:endParaRPr>
          </a:p>
        </p:txBody>
      </p:sp>
      <p:pic>
        <p:nvPicPr>
          <p:cNvPr id="23554" name="Picture 2" descr="http://s019.radikal.ru/i643/1205/ab/57a643c69e05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357562"/>
            <a:ext cx="5886446" cy="335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3" name="Picture 13" descr="Картинка 15 из 2715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3581400"/>
            <a:ext cx="4329113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1" name="Picture 11" descr="Картинка 64 из 494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304800"/>
            <a:ext cx="3933825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2" descr="http://3v-soft.clan.su/_ph/7/2/75544584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57800" y="3505200"/>
            <a:ext cx="347662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9" name="Picture 9" descr="Картинка 34 из 494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1000" y="304800"/>
            <a:ext cx="3709988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438400" y="1905000"/>
            <a:ext cx="4114800" cy="28654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2000" b="1" i="1" dirty="0" smtClean="0">
                <a:solidFill>
                  <a:srgbClr val="FFC000"/>
                </a:solidFill>
              </a:rPr>
              <a:t>1418 дней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14282" y="285728"/>
            <a:ext cx="2214578" cy="3900572"/>
            <a:chOff x="214282" y="285728"/>
            <a:chExt cx="2214578" cy="3900572"/>
          </a:xfrm>
        </p:grpSpPr>
        <p:pic>
          <p:nvPicPr>
            <p:cNvPr id="22531" name="Picture 3" descr="G:\Деева Т.Ю\Проект  КНИГА\Книга Памяти фото\Токмагашев Д\1945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282" y="285728"/>
              <a:ext cx="2214578" cy="3520611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</p:spPr>
        </p:pic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214282" y="3786190"/>
              <a:ext cx="21431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Каучаков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Н. И.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4" descr="G:\Деева Т.Ю\Проект  КНИГА\Книга Памяти фото\Козюрина А ----Циколенк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058722" y="808707"/>
            <a:ext cx="3357585" cy="2597377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500034" y="0"/>
            <a:ext cx="80756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3600" b="1" i="1" dirty="0" smtClean="0">
                <a:solidFill>
                  <a:schemeClr val="bg1"/>
                </a:solidFill>
              </a:rPr>
              <a:t>Мы помним о вас, ветераны!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22539" name="Picture 11" descr="сканирование0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1" y="4214818"/>
            <a:ext cx="3187233" cy="2428892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3071802" y="714355"/>
            <a:ext cx="2857520" cy="3543383"/>
            <a:chOff x="3071802" y="714355"/>
            <a:chExt cx="2857520" cy="3543383"/>
          </a:xfrm>
        </p:grpSpPr>
        <p:pic>
          <p:nvPicPr>
            <p:cNvPr id="22532" name="Picture 4" descr="G:\Деева Т.Ю\Проект  КНИГА\Книга Памяти фото\Козюрина А ----Циколенко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6200000">
              <a:off x="2941104" y="845053"/>
              <a:ext cx="3118915" cy="2857520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</p:spPr>
        </p:pic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857620" y="3857628"/>
              <a:ext cx="20717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Бястик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Е.М.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572264" y="3786190"/>
            <a:ext cx="2357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Цинколенко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000232" y="4143380"/>
            <a:ext cx="2286016" cy="2614688"/>
            <a:chOff x="2000232" y="4143380"/>
            <a:chExt cx="2286016" cy="2614688"/>
          </a:xfrm>
        </p:grpSpPr>
        <p:pic>
          <p:nvPicPr>
            <p:cNvPr id="22533" name="Picture 5" descr="G:\Деева Т.Ю\Проект  КНИГА\Книга Памяти фото\Новикова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000232" y="4143380"/>
              <a:ext cx="1948309" cy="2571768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</p:spPr>
        </p:pic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000232" y="6357958"/>
              <a:ext cx="22860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82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Пасынков Ф.М.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572132" y="6286520"/>
            <a:ext cx="25003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82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Слесаренко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П.И.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14282" y="357166"/>
            <a:ext cx="2214578" cy="3186192"/>
            <a:chOff x="785786" y="642918"/>
            <a:chExt cx="2214578" cy="3186192"/>
          </a:xfrm>
        </p:grpSpPr>
        <p:pic>
          <p:nvPicPr>
            <p:cNvPr id="6" name="Рисунок 1"/>
            <p:cNvPicPr>
              <a:picLocks noChangeAspect="1" noChangeArrowheads="1"/>
            </p:cNvPicPr>
            <p:nvPr/>
          </p:nvPicPr>
          <p:blipFill>
            <a:blip r:embed="rId2" cstate="screen"/>
            <a:srcRect l="11227" t="4599" r="22743" b="7722"/>
            <a:stretch>
              <a:fillRect/>
            </a:stretch>
          </p:blipFill>
          <p:spPr bwMode="auto">
            <a:xfrm>
              <a:off x="785786" y="642918"/>
              <a:ext cx="2214578" cy="2829166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857224" y="3429000"/>
              <a:ext cx="21431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Пузырев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А.М.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9" descr="1 мая 1945г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500438"/>
            <a:ext cx="2071702" cy="3206253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928794" y="0"/>
            <a:ext cx="750099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3600" b="1" i="1" dirty="0" smtClean="0">
                <a:solidFill>
                  <a:schemeClr val="bg1"/>
                </a:solidFill>
              </a:rPr>
              <a:t>Мы помним о вас, ветераны!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786546" y="3641031"/>
            <a:ext cx="2357454" cy="3216969"/>
            <a:chOff x="6786546" y="3500438"/>
            <a:chExt cx="2357454" cy="3216969"/>
          </a:xfrm>
        </p:grpSpPr>
        <p:pic>
          <p:nvPicPr>
            <p:cNvPr id="2" name="Picture 6" descr="G:\Деева Т.Ю\Проект  КНИГА\Книга Памяти фото\Кудрявцев (Татарников)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858016" y="3500438"/>
              <a:ext cx="2106550" cy="3173313"/>
            </a:xfrm>
            <a:prstGeom prst="rect">
              <a:avLst/>
            </a:prstGeom>
            <a:noFill/>
            <a:ln>
              <a:solidFill>
                <a:srgbClr val="FFFFCC"/>
              </a:solidFill>
            </a:ln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6786546" y="6286520"/>
              <a:ext cx="235745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Кудрявцев К.М.</a:t>
              </a:r>
              <a:endPara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5786" y="6286520"/>
            <a:ext cx="21431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Шмелев К.И.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500826" y="642918"/>
            <a:ext cx="2500331" cy="2971878"/>
            <a:chOff x="3143240" y="1928802"/>
            <a:chExt cx="2500331" cy="2971878"/>
          </a:xfrm>
        </p:grpSpPr>
        <p:pic>
          <p:nvPicPr>
            <p:cNvPr id="3" name="Рисунок 5" descr="C:\Users\дом\Desktop\DSC01304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143240" y="1928802"/>
              <a:ext cx="2500331" cy="2591540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</p:spPr>
        </p:pic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357554" y="4500570"/>
              <a:ext cx="22860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Пудовинов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А.У.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071802" y="1500174"/>
            <a:ext cx="2914592" cy="2971878"/>
            <a:chOff x="6105610" y="357166"/>
            <a:chExt cx="2914592" cy="2971878"/>
          </a:xfrm>
        </p:grpSpPr>
        <p:pic>
          <p:nvPicPr>
            <p:cNvPr id="4" name="Рисунок 4" descr="D:\школа\прадед\getImage (1)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105610" y="357166"/>
              <a:ext cx="2914592" cy="2571768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</p:spPr>
        </p:pic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6534238" y="2928934"/>
              <a:ext cx="21431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Просов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Д.И.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9"/>
          <p:cNvSpPr txBox="1">
            <a:spLocks noChangeArrowheads="1"/>
          </p:cNvSpPr>
          <p:nvPr/>
        </p:nvSpPr>
        <p:spPr bwMode="auto">
          <a:xfrm>
            <a:off x="2409825" y="2071678"/>
            <a:ext cx="673417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1300" b="1" dirty="0">
                <a:solidFill>
                  <a:srgbClr val="FFFFCC"/>
                </a:solidFill>
                <a:cs typeface="Times New Roman" pitchFamily="18" charset="0"/>
              </a:rPr>
              <a:t>    </a:t>
            </a:r>
            <a:r>
              <a:rPr lang="ru-RU" sz="1300" b="1" i="1" dirty="0">
                <a:solidFill>
                  <a:srgbClr val="FFFFCC"/>
                </a:solidFill>
              </a:rPr>
              <a:t>Ребята!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300" b="1" i="1" dirty="0">
                <a:solidFill>
                  <a:srgbClr val="FFFFCC"/>
                </a:solidFill>
              </a:rPr>
              <a:t>	</a:t>
            </a:r>
            <a:r>
              <a:rPr lang="ru-RU" sz="1300" b="1" i="1" dirty="0">
                <a:solidFill>
                  <a:srgbClr val="FFFFCC"/>
                </a:solidFill>
              </a:rPr>
              <a:t>В «Книгу нашей памяти», посвященную нашим с вами близким, жившим в годы Великой Отечественной войны,  помимо ваших творческих работ будет помещён поименный список наших героических предков.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300" b="1" i="1" dirty="0">
                <a:solidFill>
                  <a:srgbClr val="FFFFCC"/>
                </a:solidFill>
              </a:rPr>
              <a:t>	</a:t>
            </a:r>
            <a:r>
              <a:rPr lang="ru-RU" sz="1300" b="1" i="1" dirty="0">
                <a:solidFill>
                  <a:srgbClr val="FFFFCC"/>
                </a:solidFill>
              </a:rPr>
              <a:t>Для этого укажите, пожалуйста, любые (пусть даже неполные или приблизительные), сохранившиеся в вашей семье сведения о 2 – 3 ближайших родственниках, живших в то время. И помните, служба Родине на фронте или трудовые подвиги в тылу – были одинаково важны для победы в войне.</a:t>
            </a:r>
            <a:endParaRPr lang="en-US" sz="1300" b="1" i="1" dirty="0">
              <a:solidFill>
                <a:srgbClr val="FFFFCC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50825" y="187325"/>
            <a:ext cx="84978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57200" algn="ctr" eaLnBrk="1" hangingPunct="1">
              <a:spcBef>
                <a:spcPct val="0"/>
              </a:spcBef>
            </a:pPr>
            <a:r>
              <a:rPr lang="en-US" sz="2800" b="1" i="1" dirty="0">
                <a:solidFill>
                  <a:schemeClr val="bg1"/>
                </a:solidFill>
              </a:rPr>
              <a:t>II. </a:t>
            </a:r>
            <a:r>
              <a:rPr lang="ru-RU" sz="2800" b="1" i="1" dirty="0">
                <a:solidFill>
                  <a:schemeClr val="bg1"/>
                </a:solidFill>
              </a:rPr>
              <a:t>Сбор информации о родственниках, живших в годы Великой Отечественной войны</a:t>
            </a:r>
            <a:r>
              <a:rPr lang="ru-RU" sz="2800" b="1" i="1" dirty="0" smtClean="0">
                <a:solidFill>
                  <a:schemeClr val="bg1"/>
                </a:solidFill>
              </a:rPr>
              <a:t>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7307" name="Picture 139" descr="Я помню я горжус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357430"/>
            <a:ext cx="2225321" cy="1565285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7308" name="WordArt 140"/>
          <p:cNvSpPr>
            <a:spLocks noChangeArrowheads="1" noChangeShapeType="1" noTextEdit="1"/>
          </p:cNvSpPr>
          <p:nvPr/>
        </p:nvSpPr>
        <p:spPr bwMode="auto">
          <a:xfrm rot="-1085751">
            <a:off x="540401" y="4078763"/>
            <a:ext cx="7960478" cy="6075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 dirty="0">
                <a:ln w="9525" cap="rnd">
                  <a:pattFill prst="pct5">
                    <a:fgClr>
                      <a:srgbClr val="80808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Образец опросного листа</a:t>
            </a:r>
          </a:p>
        </p:txBody>
      </p:sp>
      <p:grpSp>
        <p:nvGrpSpPr>
          <p:cNvPr id="2" name="Group 196"/>
          <p:cNvGrpSpPr>
            <a:grpSpLocks noChangeAspect="1"/>
          </p:cNvGrpSpPr>
          <p:nvPr/>
        </p:nvGrpSpPr>
        <p:grpSpPr bwMode="auto">
          <a:xfrm>
            <a:off x="223468" y="4000504"/>
            <a:ext cx="8838786" cy="1785950"/>
            <a:chOff x="2281" y="1738"/>
            <a:chExt cx="9962" cy="1668"/>
          </a:xfrm>
        </p:grpSpPr>
        <p:sp>
          <p:nvSpPr>
            <p:cNvPr id="7365" name="AutoShape 197"/>
            <p:cNvSpPr>
              <a:spLocks noChangeAspect="1" noChangeArrowheads="1"/>
            </p:cNvSpPr>
            <p:nvPr/>
          </p:nvSpPr>
          <p:spPr bwMode="auto">
            <a:xfrm>
              <a:off x="2281" y="1738"/>
              <a:ext cx="9962" cy="1668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7366" name="Rectangle 198"/>
            <p:cNvSpPr>
              <a:spLocks noChangeArrowheads="1"/>
            </p:cNvSpPr>
            <p:nvPr/>
          </p:nvSpPr>
          <p:spPr bwMode="auto">
            <a:xfrm>
              <a:off x="2281" y="3056"/>
              <a:ext cx="1991" cy="350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r"/>
              <a:endParaRPr lang="ru-RU" sz="1000"/>
            </a:p>
          </p:txBody>
        </p:sp>
        <p:sp>
          <p:nvSpPr>
            <p:cNvPr id="7367" name="Rectangle 199"/>
            <p:cNvSpPr>
              <a:spLocks noChangeArrowheads="1"/>
            </p:cNvSpPr>
            <p:nvPr/>
          </p:nvSpPr>
          <p:spPr bwMode="auto">
            <a:xfrm>
              <a:off x="2281" y="2704"/>
              <a:ext cx="1991" cy="352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r"/>
              <a:endParaRPr lang="ru-RU" sz="1000"/>
            </a:p>
          </p:txBody>
        </p:sp>
        <p:sp>
          <p:nvSpPr>
            <p:cNvPr id="7368" name="Rectangle 200"/>
            <p:cNvSpPr>
              <a:spLocks noChangeArrowheads="1"/>
            </p:cNvSpPr>
            <p:nvPr/>
          </p:nvSpPr>
          <p:spPr bwMode="auto">
            <a:xfrm>
              <a:off x="2281" y="2264"/>
              <a:ext cx="1991" cy="440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r"/>
              <a:endParaRPr lang="ru-RU" sz="1000"/>
            </a:p>
          </p:txBody>
        </p:sp>
        <p:sp>
          <p:nvSpPr>
            <p:cNvPr id="7369" name="Rectangle 201"/>
            <p:cNvSpPr>
              <a:spLocks noChangeArrowheads="1"/>
            </p:cNvSpPr>
            <p:nvPr/>
          </p:nvSpPr>
          <p:spPr bwMode="auto">
            <a:xfrm>
              <a:off x="2281" y="1738"/>
              <a:ext cx="1991" cy="526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ctr"/>
              <a:r>
                <a:rPr lang="ru-RU" sz="1100" b="1" i="1" dirty="0">
                  <a:solidFill>
                    <a:srgbClr val="FFFFCC"/>
                  </a:solidFill>
                </a:rPr>
                <a:t>Фамилия имя отчество твоего родственника</a:t>
              </a:r>
              <a:endParaRPr lang="ru-RU" sz="1100" dirty="0">
                <a:solidFill>
                  <a:srgbClr val="FFFFCC"/>
                </a:solidFill>
              </a:endParaRPr>
            </a:p>
          </p:txBody>
        </p:sp>
        <p:sp>
          <p:nvSpPr>
            <p:cNvPr id="7370" name="Rectangle 202"/>
            <p:cNvSpPr>
              <a:spLocks noChangeArrowheads="1"/>
            </p:cNvSpPr>
            <p:nvPr/>
          </p:nvSpPr>
          <p:spPr bwMode="auto">
            <a:xfrm>
              <a:off x="10252" y="2264"/>
              <a:ext cx="1991" cy="440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r"/>
              <a:endParaRPr lang="ru-RU" sz="1000"/>
            </a:p>
          </p:txBody>
        </p:sp>
        <p:sp>
          <p:nvSpPr>
            <p:cNvPr id="7371" name="Rectangle 203"/>
            <p:cNvSpPr>
              <a:spLocks noChangeArrowheads="1"/>
            </p:cNvSpPr>
            <p:nvPr/>
          </p:nvSpPr>
          <p:spPr bwMode="auto">
            <a:xfrm>
              <a:off x="8259" y="2264"/>
              <a:ext cx="1993" cy="440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r"/>
              <a:endParaRPr lang="ru-RU" sz="1000"/>
            </a:p>
          </p:txBody>
        </p:sp>
        <p:sp>
          <p:nvSpPr>
            <p:cNvPr id="7372" name="Rectangle 204"/>
            <p:cNvSpPr>
              <a:spLocks noChangeArrowheads="1"/>
            </p:cNvSpPr>
            <p:nvPr/>
          </p:nvSpPr>
          <p:spPr bwMode="auto">
            <a:xfrm>
              <a:off x="6264" y="2264"/>
              <a:ext cx="1995" cy="440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r"/>
              <a:endParaRPr lang="ru-RU" sz="1000"/>
            </a:p>
          </p:txBody>
        </p:sp>
        <p:sp>
          <p:nvSpPr>
            <p:cNvPr id="7373" name="Rectangle 205"/>
            <p:cNvSpPr>
              <a:spLocks noChangeArrowheads="1"/>
            </p:cNvSpPr>
            <p:nvPr/>
          </p:nvSpPr>
          <p:spPr bwMode="auto">
            <a:xfrm>
              <a:off x="4272" y="2264"/>
              <a:ext cx="1992" cy="440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r"/>
              <a:endParaRPr lang="ru-RU" sz="1000"/>
            </a:p>
          </p:txBody>
        </p:sp>
        <p:sp>
          <p:nvSpPr>
            <p:cNvPr id="7374" name="Rectangle 206"/>
            <p:cNvSpPr>
              <a:spLocks noChangeArrowheads="1"/>
            </p:cNvSpPr>
            <p:nvPr/>
          </p:nvSpPr>
          <p:spPr bwMode="auto">
            <a:xfrm>
              <a:off x="10252" y="1738"/>
              <a:ext cx="1991" cy="526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ctr"/>
              <a:r>
                <a:rPr lang="ru-RU" sz="1100" b="1" i="1" dirty="0">
                  <a:solidFill>
                    <a:srgbClr val="FFFFCC"/>
                  </a:solidFill>
                </a:rPr>
                <a:t>Другая интересная информация</a:t>
              </a:r>
              <a:endParaRPr lang="ru-RU" sz="1100" dirty="0">
                <a:solidFill>
                  <a:srgbClr val="FFFFCC"/>
                </a:solidFill>
              </a:endParaRPr>
            </a:p>
          </p:txBody>
        </p:sp>
        <p:sp>
          <p:nvSpPr>
            <p:cNvPr id="7375" name="Rectangle 207"/>
            <p:cNvSpPr>
              <a:spLocks noChangeArrowheads="1"/>
            </p:cNvSpPr>
            <p:nvPr/>
          </p:nvSpPr>
          <p:spPr bwMode="auto">
            <a:xfrm>
              <a:off x="8259" y="1738"/>
              <a:ext cx="1993" cy="534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ctr"/>
              <a:r>
                <a:rPr lang="ru-RU" sz="1100" b="1" i="1" dirty="0">
                  <a:solidFill>
                    <a:srgbClr val="FFFFCC"/>
                  </a:solidFill>
                  <a:latin typeface="Arial" charset="0"/>
                </a:rPr>
                <a:t>Род</a:t>
              </a:r>
              <a:r>
                <a:rPr lang="ru-RU" sz="1100" b="1" i="1" dirty="0">
                  <a:solidFill>
                    <a:srgbClr val="FFFFCC"/>
                  </a:solidFill>
                </a:rPr>
                <a:t> </a:t>
              </a:r>
              <a:r>
                <a:rPr lang="ru-RU" sz="1100" b="1" i="1" dirty="0">
                  <a:solidFill>
                    <a:srgbClr val="FFFFCC"/>
                  </a:solidFill>
                  <a:latin typeface="Arial" charset="0"/>
                </a:rPr>
                <a:t>занятий</a:t>
              </a:r>
              <a:r>
                <a:rPr lang="ru-RU" sz="1100" b="1" i="1" dirty="0">
                  <a:solidFill>
                    <a:srgbClr val="FFFFCC"/>
                  </a:solidFill>
                </a:rPr>
                <a:t> </a:t>
              </a:r>
              <a:r>
                <a:rPr lang="ru-RU" sz="1100" b="1" i="1" dirty="0">
                  <a:solidFill>
                    <a:srgbClr val="FFFFCC"/>
                  </a:solidFill>
                  <a:latin typeface="Arial" charset="0"/>
                </a:rPr>
                <a:t>в</a:t>
              </a:r>
              <a:r>
                <a:rPr lang="ru-RU" sz="1100" b="1" i="1" dirty="0">
                  <a:solidFill>
                    <a:srgbClr val="FFFFCC"/>
                  </a:solidFill>
                </a:rPr>
                <a:t> </a:t>
              </a:r>
              <a:r>
                <a:rPr lang="ru-RU" sz="1100" b="1" i="1" dirty="0">
                  <a:solidFill>
                    <a:srgbClr val="FFFFCC"/>
                  </a:solidFill>
                  <a:latin typeface="Arial" charset="0"/>
                </a:rPr>
                <a:t>годы</a:t>
              </a:r>
              <a:r>
                <a:rPr lang="ru-RU" sz="1100" b="1" i="1" dirty="0">
                  <a:solidFill>
                    <a:srgbClr val="FFFFCC"/>
                  </a:solidFill>
                </a:rPr>
                <a:t> </a:t>
              </a:r>
              <a:r>
                <a:rPr lang="ru-RU" sz="1100" b="1" i="1" dirty="0">
                  <a:solidFill>
                    <a:srgbClr val="FFFFCC"/>
                  </a:solidFill>
                  <a:latin typeface="Arial" charset="0"/>
                </a:rPr>
                <a:t>войны</a:t>
              </a:r>
              <a:endParaRPr lang="ru-RU" sz="1100" dirty="0">
                <a:solidFill>
                  <a:srgbClr val="FFFFCC"/>
                </a:solidFill>
              </a:endParaRPr>
            </a:p>
          </p:txBody>
        </p:sp>
        <p:sp>
          <p:nvSpPr>
            <p:cNvPr id="7376" name="Rectangle 208"/>
            <p:cNvSpPr>
              <a:spLocks noChangeArrowheads="1"/>
            </p:cNvSpPr>
            <p:nvPr/>
          </p:nvSpPr>
          <p:spPr bwMode="auto">
            <a:xfrm>
              <a:off x="6264" y="1738"/>
              <a:ext cx="1995" cy="526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ctr"/>
              <a:r>
                <a:rPr lang="ru-RU" sz="1100" b="1" i="1" dirty="0">
                  <a:solidFill>
                    <a:srgbClr val="FFFFCC"/>
                  </a:solidFill>
                </a:rPr>
                <a:t>Степень родства</a:t>
              </a:r>
              <a:endParaRPr lang="ru-RU" sz="1100" dirty="0">
                <a:solidFill>
                  <a:srgbClr val="FFFFCC"/>
                </a:solidFill>
              </a:endParaRPr>
            </a:p>
          </p:txBody>
        </p:sp>
        <p:sp>
          <p:nvSpPr>
            <p:cNvPr id="7377" name="Rectangle 209"/>
            <p:cNvSpPr>
              <a:spLocks noChangeArrowheads="1"/>
            </p:cNvSpPr>
            <p:nvPr/>
          </p:nvSpPr>
          <p:spPr bwMode="auto">
            <a:xfrm>
              <a:off x="4272" y="1738"/>
              <a:ext cx="1992" cy="534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ctr"/>
              <a:r>
                <a:rPr lang="ru-RU" sz="1100" b="1" i="1" dirty="0">
                  <a:solidFill>
                    <a:srgbClr val="FFFFCC"/>
                  </a:solidFill>
                </a:rPr>
                <a:t>Годы жизни</a:t>
              </a:r>
              <a:endParaRPr lang="ru-RU" sz="1100" b="1" dirty="0">
                <a:solidFill>
                  <a:srgbClr val="FFFFCC"/>
                </a:solidFill>
              </a:endParaRPr>
            </a:p>
          </p:txBody>
        </p:sp>
        <p:sp>
          <p:nvSpPr>
            <p:cNvPr id="7378" name="Rectangle 210"/>
            <p:cNvSpPr>
              <a:spLocks noChangeArrowheads="1"/>
            </p:cNvSpPr>
            <p:nvPr/>
          </p:nvSpPr>
          <p:spPr bwMode="auto">
            <a:xfrm>
              <a:off x="10252" y="3056"/>
              <a:ext cx="1991" cy="350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r"/>
              <a:endParaRPr lang="ru-RU" sz="1000"/>
            </a:p>
          </p:txBody>
        </p:sp>
        <p:sp>
          <p:nvSpPr>
            <p:cNvPr id="7379" name="Rectangle 211"/>
            <p:cNvSpPr>
              <a:spLocks noChangeArrowheads="1"/>
            </p:cNvSpPr>
            <p:nvPr/>
          </p:nvSpPr>
          <p:spPr bwMode="auto">
            <a:xfrm>
              <a:off x="8259" y="3056"/>
              <a:ext cx="1993" cy="350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r"/>
              <a:endParaRPr lang="ru-RU" sz="1000"/>
            </a:p>
          </p:txBody>
        </p:sp>
        <p:sp>
          <p:nvSpPr>
            <p:cNvPr id="7380" name="Rectangle 212"/>
            <p:cNvSpPr>
              <a:spLocks noChangeArrowheads="1"/>
            </p:cNvSpPr>
            <p:nvPr/>
          </p:nvSpPr>
          <p:spPr bwMode="auto">
            <a:xfrm>
              <a:off x="6264" y="3056"/>
              <a:ext cx="1995" cy="350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r"/>
              <a:endParaRPr lang="ru-RU" sz="1000"/>
            </a:p>
          </p:txBody>
        </p:sp>
        <p:sp>
          <p:nvSpPr>
            <p:cNvPr id="7381" name="Rectangle 213"/>
            <p:cNvSpPr>
              <a:spLocks noChangeArrowheads="1"/>
            </p:cNvSpPr>
            <p:nvPr/>
          </p:nvSpPr>
          <p:spPr bwMode="auto">
            <a:xfrm>
              <a:off x="4272" y="3056"/>
              <a:ext cx="1992" cy="350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r"/>
              <a:endParaRPr lang="ru-RU" sz="1000"/>
            </a:p>
          </p:txBody>
        </p:sp>
        <p:sp>
          <p:nvSpPr>
            <p:cNvPr id="7382" name="Rectangle 214"/>
            <p:cNvSpPr>
              <a:spLocks noChangeArrowheads="1"/>
            </p:cNvSpPr>
            <p:nvPr/>
          </p:nvSpPr>
          <p:spPr bwMode="auto">
            <a:xfrm>
              <a:off x="10252" y="2704"/>
              <a:ext cx="1991" cy="352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r"/>
              <a:endParaRPr lang="ru-RU" sz="1000"/>
            </a:p>
          </p:txBody>
        </p:sp>
        <p:sp>
          <p:nvSpPr>
            <p:cNvPr id="7383" name="Rectangle 215"/>
            <p:cNvSpPr>
              <a:spLocks noChangeArrowheads="1"/>
            </p:cNvSpPr>
            <p:nvPr/>
          </p:nvSpPr>
          <p:spPr bwMode="auto">
            <a:xfrm>
              <a:off x="8259" y="2704"/>
              <a:ext cx="1993" cy="352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r"/>
              <a:endParaRPr lang="ru-RU" sz="1000"/>
            </a:p>
          </p:txBody>
        </p:sp>
        <p:sp>
          <p:nvSpPr>
            <p:cNvPr id="7384" name="Rectangle 216"/>
            <p:cNvSpPr>
              <a:spLocks noChangeArrowheads="1"/>
            </p:cNvSpPr>
            <p:nvPr/>
          </p:nvSpPr>
          <p:spPr bwMode="auto">
            <a:xfrm>
              <a:off x="6264" y="2704"/>
              <a:ext cx="1995" cy="352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r"/>
              <a:endParaRPr lang="ru-RU" sz="1000"/>
            </a:p>
          </p:txBody>
        </p:sp>
        <p:sp>
          <p:nvSpPr>
            <p:cNvPr id="7385" name="Rectangle 217"/>
            <p:cNvSpPr>
              <a:spLocks noChangeArrowheads="1"/>
            </p:cNvSpPr>
            <p:nvPr/>
          </p:nvSpPr>
          <p:spPr bwMode="auto">
            <a:xfrm>
              <a:off x="4272" y="2704"/>
              <a:ext cx="1992" cy="352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lIns="67666" tIns="33833" rIns="67666" bIns="33833"/>
            <a:lstStyle/>
            <a:p>
              <a:pPr algn="r"/>
              <a:endParaRPr lang="ru-RU" sz="1000"/>
            </a:p>
          </p:txBody>
        </p:sp>
        <p:sp>
          <p:nvSpPr>
            <p:cNvPr id="7386" name="Line 218"/>
            <p:cNvSpPr>
              <a:spLocks noChangeShapeType="1"/>
            </p:cNvSpPr>
            <p:nvPr/>
          </p:nvSpPr>
          <p:spPr bwMode="auto">
            <a:xfrm>
              <a:off x="2281" y="1738"/>
              <a:ext cx="9962" cy="0"/>
            </a:xfrm>
            <a:prstGeom prst="line">
              <a:avLst/>
            </a:prstGeom>
            <a:noFill/>
            <a:ln w="28575" cap="sq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7387" name="Line 219"/>
            <p:cNvSpPr>
              <a:spLocks noChangeShapeType="1"/>
            </p:cNvSpPr>
            <p:nvPr/>
          </p:nvSpPr>
          <p:spPr bwMode="auto">
            <a:xfrm>
              <a:off x="2281" y="3056"/>
              <a:ext cx="9962" cy="0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7388" name="Line 220"/>
            <p:cNvSpPr>
              <a:spLocks noChangeShapeType="1"/>
            </p:cNvSpPr>
            <p:nvPr/>
          </p:nvSpPr>
          <p:spPr bwMode="auto">
            <a:xfrm>
              <a:off x="2281" y="3406"/>
              <a:ext cx="9962" cy="0"/>
            </a:xfrm>
            <a:prstGeom prst="line">
              <a:avLst/>
            </a:prstGeom>
            <a:noFill/>
            <a:ln w="28575" cap="sq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7389" name="Line 221"/>
            <p:cNvSpPr>
              <a:spLocks noChangeShapeType="1"/>
            </p:cNvSpPr>
            <p:nvPr/>
          </p:nvSpPr>
          <p:spPr bwMode="auto">
            <a:xfrm>
              <a:off x="2281" y="1738"/>
              <a:ext cx="0" cy="1668"/>
            </a:xfrm>
            <a:prstGeom prst="line">
              <a:avLst/>
            </a:prstGeom>
            <a:noFill/>
            <a:ln w="28575" cap="sq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7390" name="Line 222"/>
            <p:cNvSpPr>
              <a:spLocks noChangeShapeType="1"/>
            </p:cNvSpPr>
            <p:nvPr/>
          </p:nvSpPr>
          <p:spPr bwMode="auto">
            <a:xfrm>
              <a:off x="6264" y="1738"/>
              <a:ext cx="0" cy="1668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7391" name="Line 223"/>
            <p:cNvSpPr>
              <a:spLocks noChangeShapeType="1"/>
            </p:cNvSpPr>
            <p:nvPr/>
          </p:nvSpPr>
          <p:spPr bwMode="auto">
            <a:xfrm>
              <a:off x="8259" y="1738"/>
              <a:ext cx="0" cy="1668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7392" name="Line 224"/>
            <p:cNvSpPr>
              <a:spLocks noChangeShapeType="1"/>
            </p:cNvSpPr>
            <p:nvPr/>
          </p:nvSpPr>
          <p:spPr bwMode="auto">
            <a:xfrm>
              <a:off x="10252" y="1738"/>
              <a:ext cx="0" cy="1668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7393" name="Line 225"/>
            <p:cNvSpPr>
              <a:spLocks noChangeShapeType="1"/>
            </p:cNvSpPr>
            <p:nvPr/>
          </p:nvSpPr>
          <p:spPr bwMode="auto">
            <a:xfrm>
              <a:off x="12243" y="1738"/>
              <a:ext cx="0" cy="1668"/>
            </a:xfrm>
            <a:prstGeom prst="line">
              <a:avLst/>
            </a:prstGeom>
            <a:noFill/>
            <a:ln w="28575" cap="sq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7395" name="Line 227"/>
            <p:cNvSpPr>
              <a:spLocks noChangeShapeType="1"/>
            </p:cNvSpPr>
            <p:nvPr/>
          </p:nvSpPr>
          <p:spPr bwMode="auto">
            <a:xfrm>
              <a:off x="2281" y="2704"/>
              <a:ext cx="9962" cy="0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000"/>
            </a:p>
          </p:txBody>
        </p:sp>
        <p:sp>
          <p:nvSpPr>
            <p:cNvPr id="7396" name="Line 228"/>
            <p:cNvSpPr>
              <a:spLocks noChangeShapeType="1"/>
            </p:cNvSpPr>
            <p:nvPr/>
          </p:nvSpPr>
          <p:spPr bwMode="auto">
            <a:xfrm>
              <a:off x="4272" y="1738"/>
              <a:ext cx="0" cy="1668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sz="1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FF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E7E7"/>
      </a:accent6>
      <a:hlink>
        <a:srgbClr val="FFFF99"/>
      </a:hlink>
      <a:folHlink>
        <a:srgbClr val="FFFF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E7E7"/>
        </a:accent6>
        <a:hlink>
          <a:srgbClr val="FFFF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E7E7"/>
        </a:accent6>
        <a:hlink>
          <a:srgbClr val="FFFF9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1387</TotalTime>
  <Words>1349</Words>
  <Application>Microsoft Office PowerPoint</Application>
  <PresentationFormat>Экран (4:3)</PresentationFormat>
  <Paragraphs>171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1418 дней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</dc:creator>
  <cp:lastModifiedBy>Пользователь</cp:lastModifiedBy>
  <cp:revision>174</cp:revision>
  <dcterms:created xsi:type="dcterms:W3CDTF">2010-04-22T05:58:48Z</dcterms:created>
  <dcterms:modified xsi:type="dcterms:W3CDTF">2014-11-09T05:55:43Z</dcterms:modified>
</cp:coreProperties>
</file>