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37CD-7DC6-4D57-B8DA-2ACFEA0AD0E3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796-53D3-4D62-8E9F-B80C1614A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37CD-7DC6-4D57-B8DA-2ACFEA0AD0E3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796-53D3-4D62-8E9F-B80C1614A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37CD-7DC6-4D57-B8DA-2ACFEA0AD0E3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796-53D3-4D62-8E9F-B80C1614A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37CD-7DC6-4D57-B8DA-2ACFEA0AD0E3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796-53D3-4D62-8E9F-B80C1614A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37CD-7DC6-4D57-B8DA-2ACFEA0AD0E3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796-53D3-4D62-8E9F-B80C1614A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37CD-7DC6-4D57-B8DA-2ACFEA0AD0E3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796-53D3-4D62-8E9F-B80C1614A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37CD-7DC6-4D57-B8DA-2ACFEA0AD0E3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796-53D3-4D62-8E9F-B80C1614A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37CD-7DC6-4D57-B8DA-2ACFEA0AD0E3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796-53D3-4D62-8E9F-B80C1614A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37CD-7DC6-4D57-B8DA-2ACFEA0AD0E3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796-53D3-4D62-8E9F-B80C1614A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37CD-7DC6-4D57-B8DA-2ACFEA0AD0E3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796-53D3-4D62-8E9F-B80C1614A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37CD-7DC6-4D57-B8DA-2ACFEA0AD0E3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483796-53D3-4D62-8E9F-B80C1614AC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CA37CD-7DC6-4D57-B8DA-2ACFEA0AD0E3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483796-53D3-4D62-8E9F-B80C1614AC5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78" y="0"/>
            <a:ext cx="91137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43042" y="1214422"/>
            <a:ext cx="6458819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500" dirty="0" smtClean="0">
                <a:solidFill>
                  <a:srgbClr val="FF0000"/>
                </a:solidFill>
                <a:latin typeface="Monotype Corsiva" pitchFamily="66" charset="0"/>
              </a:rPr>
              <a:t>Прощай,</a:t>
            </a:r>
          </a:p>
          <a:p>
            <a:pPr algn="ctr"/>
            <a:r>
              <a:rPr lang="ru-RU" sz="11500" dirty="0" smtClean="0">
                <a:solidFill>
                  <a:srgbClr val="FF0000"/>
                </a:solidFill>
                <a:latin typeface="Monotype Corsiva" pitchFamily="66" charset="0"/>
              </a:rPr>
              <a:t>1-ый класс!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ow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5038"/>
            <a:ext cx="1922463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11188" y="692150"/>
            <a:ext cx="1081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CC3300"/>
                </a:solidFill>
              </a:rPr>
              <a:t>Р</a:t>
            </a:r>
            <a:r>
              <a:rPr lang="ru-RU" sz="3600" b="1" i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ru-RU" sz="3600" b="1">
                <a:solidFill>
                  <a:srgbClr val="CC3300"/>
                </a:solidFill>
              </a:rPr>
              <a:t>А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042988" y="1484313"/>
            <a:ext cx="1944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660066"/>
                </a:solidFill>
              </a:rPr>
              <a:t>ВИ</a:t>
            </a:r>
            <a:r>
              <a:rPr lang="ru-RU" sz="3600" b="1" i="1">
                <a:solidFill>
                  <a:srgbClr val="660066"/>
                </a:solidFill>
                <a:latin typeface="Times New Roman" pitchFamily="18" charset="0"/>
              </a:rPr>
              <a:t>3</a:t>
            </a:r>
            <a:r>
              <a:rPr lang="ru-RU" sz="3600" b="1">
                <a:solidFill>
                  <a:srgbClr val="660066"/>
                </a:solidFill>
              </a:rPr>
              <a:t>НА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547813" y="2276475"/>
            <a:ext cx="273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6600CC"/>
                </a:solidFill>
              </a:rPr>
              <a:t>ПО</a:t>
            </a:r>
            <a:r>
              <a:rPr lang="ru-RU" sz="3600" b="1" i="1">
                <a:solidFill>
                  <a:srgbClr val="6600CC"/>
                </a:solidFill>
                <a:latin typeface="Times New Roman" pitchFamily="18" charset="0"/>
              </a:rPr>
              <a:t>100</a:t>
            </a:r>
            <a:r>
              <a:rPr lang="ru-RU" sz="3600" b="1">
                <a:solidFill>
                  <a:srgbClr val="6600CC"/>
                </a:solidFill>
              </a:rPr>
              <a:t>ВОЙ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987675" y="2997200"/>
            <a:ext cx="1296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FF6600"/>
                </a:solidFill>
                <a:latin typeface="Times New Roman" pitchFamily="18" charset="0"/>
              </a:rPr>
              <a:t>7</a:t>
            </a:r>
            <a:r>
              <a:rPr lang="ru-RU" sz="3600" b="1">
                <a:solidFill>
                  <a:srgbClr val="FF6600"/>
                </a:solidFill>
              </a:rPr>
              <a:t>Я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284663" y="3860800"/>
            <a:ext cx="1366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009900"/>
                </a:solidFill>
                <a:latin typeface="Times New Roman" pitchFamily="18" charset="0"/>
              </a:rPr>
              <a:t>40</a:t>
            </a:r>
            <a:r>
              <a:rPr lang="ru-RU" sz="3600" b="1">
                <a:solidFill>
                  <a:srgbClr val="009900"/>
                </a:solidFill>
              </a:rPr>
              <a:t>А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051050" y="692150"/>
            <a:ext cx="2592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CC3300"/>
                </a:solidFill>
              </a:rPr>
              <a:t>РОДИНА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348038" y="1484313"/>
            <a:ext cx="2665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660066"/>
                </a:solidFill>
              </a:rPr>
              <a:t>ВИТРИНА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643438" y="2276475"/>
            <a:ext cx="3311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6600CC"/>
                </a:solidFill>
              </a:rPr>
              <a:t>ПОСТОВОЙ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643438" y="3068638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6600"/>
                </a:solidFill>
              </a:rPr>
              <a:t>СЕМЬЯ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940425" y="3860800"/>
            <a:ext cx="2592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009900"/>
                </a:solidFill>
              </a:rPr>
              <a:t>СОРОКА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3492500" y="4941888"/>
            <a:ext cx="388778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>
                <a:solidFill>
                  <a:srgbClr val="0000FF"/>
                </a:solidFill>
              </a:rPr>
              <a:t>ЧКАТУ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3203575" y="4941888"/>
            <a:ext cx="388778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>
                <a:solidFill>
                  <a:srgbClr val="0000FF"/>
                </a:solidFill>
              </a:rPr>
              <a:t>ТУЧКА</a:t>
            </a:r>
          </a:p>
        </p:txBody>
      </p:sp>
      <p:pic>
        <p:nvPicPr>
          <p:cNvPr id="7185" name="Picture 17" descr="mous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461645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0" name="Picture 7" descr="j03433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12686">
            <a:off x="6948488" y="260350"/>
            <a:ext cx="17557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75" grpId="0"/>
      <p:bldP spid="7176" grpId="0"/>
      <p:bldP spid="7177" grpId="0"/>
      <p:bldP spid="7178" grpId="0"/>
      <p:bldP spid="7179" grpId="0"/>
      <p:bldP spid="7180" grpId="0"/>
      <p:bldP spid="7181" grpId="0"/>
      <p:bldP spid="7182" grpId="0"/>
      <p:bldP spid="7183" grpId="0"/>
      <p:bldP spid="7183" grpId="1"/>
      <p:bldP spid="71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14356"/>
            <a:ext cx="2862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Б.Р.Б.Н</a:t>
            </a:r>
            <a:endParaRPr lang="ru-RU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86248" y="714356"/>
            <a:ext cx="3441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Б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/>
              <a:t>Р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/>
              <a:t>Б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/>
              <a:t>Н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2071678"/>
            <a:ext cx="29591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С.Т.К.Н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29124" y="2071678"/>
            <a:ext cx="30405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СТ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/>
              <a:t>К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/>
              <a:t>Н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3429000"/>
            <a:ext cx="29715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Н.Г.Р.Д</a:t>
            </a:r>
            <a:r>
              <a:rPr lang="ru-RU" sz="5400" b="1" dirty="0" smtClean="0"/>
              <a:t>.</a:t>
            </a:r>
            <a:endParaRPr lang="ru-RU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6248" y="3429000"/>
            <a:ext cx="34740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Н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/>
              <a:t>ГР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/>
              <a:t>Д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4857760"/>
            <a:ext cx="25048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М.Р.К</a:t>
            </a:r>
            <a:r>
              <a:rPr lang="ru-RU" sz="5400" b="1" dirty="0" smtClean="0"/>
              <a:t>.</a:t>
            </a:r>
            <a:endParaRPr lang="ru-RU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00562" y="4857760"/>
            <a:ext cx="2695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М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r>
              <a:rPr lang="ru-RU" sz="5400" b="1" dirty="0" smtClean="0"/>
              <a:t>РК</a:t>
            </a:r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0042"/>
            <a:ext cx="7173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1. Какой цветок получил чемпион?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00958" y="571480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( Пион)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71546"/>
            <a:ext cx="7957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2. Какое блюдо приготовила стряпуха?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072462" y="1142984"/>
            <a:ext cx="885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(Уха)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73" y="1714488"/>
            <a:ext cx="91276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3. Как называется водоем, у которого растёт </a:t>
            </a:r>
          </a:p>
          <a:p>
            <a:r>
              <a:rPr lang="ru-RU" sz="3200" b="1" dirty="0" smtClean="0"/>
              <a:t>гречка?  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43108" y="2143116"/>
            <a:ext cx="1209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(Речка)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571744"/>
            <a:ext cx="9187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4.Как написать –</a:t>
            </a:r>
            <a:r>
              <a:rPr lang="ru-RU" sz="3200" b="1" dirty="0" smtClean="0">
                <a:latin typeface="Monotype Corsiva" pitchFamily="66" charset="0"/>
              </a:rPr>
              <a:t>сухая трава- </a:t>
            </a:r>
            <a:r>
              <a:rPr lang="ru-RU" sz="3200" b="1" dirty="0" smtClean="0">
                <a:latin typeface="+mj-lt"/>
              </a:rPr>
              <a:t>четырьмя буквами?</a:t>
            </a:r>
            <a:endParaRPr lang="ru-RU" sz="32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2928934"/>
            <a:ext cx="1076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sz="2400" dirty="0" smtClean="0">
                <a:solidFill>
                  <a:srgbClr val="FF0000"/>
                </a:solidFill>
              </a:rPr>
              <a:t>Сено)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214686"/>
            <a:ext cx="90595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5</a:t>
            </a:r>
            <a:r>
              <a:rPr lang="ru-RU" sz="3200" b="1" dirty="0" smtClean="0"/>
              <a:t>. Название какого города состоит из имени</a:t>
            </a:r>
          </a:p>
          <a:p>
            <a:r>
              <a:rPr lang="ru-RU" sz="3200" b="1" dirty="0" smtClean="0"/>
              <a:t> одного мальчика и ста девочек?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00892" y="3857628"/>
            <a:ext cx="2132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(</a:t>
            </a:r>
            <a:r>
              <a:rPr lang="ru-RU" sz="2400" dirty="0" smtClean="0">
                <a:solidFill>
                  <a:srgbClr val="FF0000"/>
                </a:solidFill>
              </a:rPr>
              <a:t>Севастополь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714752"/>
            <a:ext cx="82053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dirty="0" smtClean="0"/>
          </a:p>
          <a:p>
            <a:r>
              <a:rPr lang="ru-RU" sz="3200" b="1" dirty="0" smtClean="0"/>
              <a:t>6.Вспомните </a:t>
            </a:r>
            <a:r>
              <a:rPr lang="ru-RU" sz="3200" b="1" dirty="0" smtClean="0"/>
              <a:t>расписание уроков своего </a:t>
            </a:r>
            <a:endParaRPr lang="ru-RU" sz="3200" b="1" dirty="0" smtClean="0"/>
          </a:p>
          <a:p>
            <a:r>
              <a:rPr lang="ru-RU" sz="3200" b="1" dirty="0" smtClean="0"/>
              <a:t>р</a:t>
            </a:r>
            <a:r>
              <a:rPr lang="ru-RU" sz="3200" b="1" dirty="0" smtClean="0"/>
              <a:t>ебенка</a:t>
            </a:r>
            <a:r>
              <a:rPr lang="ru-RU" sz="3200" b="1" dirty="0" smtClean="0"/>
              <a:t> </a:t>
            </a:r>
            <a:r>
              <a:rPr lang="ru-RU" sz="3200" b="1" dirty="0" smtClean="0"/>
              <a:t>в </a:t>
            </a:r>
            <a:r>
              <a:rPr lang="ru-RU" sz="3200" b="1" dirty="0" smtClean="0"/>
              <a:t>понедельник.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29256" y="4500570"/>
            <a:ext cx="3328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( Р.яз., </a:t>
            </a:r>
            <a:r>
              <a:rPr lang="ru-RU" sz="2400" dirty="0" err="1" smtClean="0">
                <a:solidFill>
                  <a:srgbClr val="FF0000"/>
                </a:solidFill>
              </a:rPr>
              <a:t>матем</a:t>
            </a:r>
            <a:r>
              <a:rPr lang="ru-RU" sz="2400" dirty="0" smtClean="0">
                <a:solidFill>
                  <a:srgbClr val="FF0000"/>
                </a:solidFill>
              </a:rPr>
              <a:t>., чтение, 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музыка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</a:rPr>
              <a:t>информ</a:t>
            </a:r>
            <a:r>
              <a:rPr lang="ru-RU" sz="2000" dirty="0" smtClean="0">
                <a:solidFill>
                  <a:srgbClr val="FF0000"/>
                </a:solidFill>
              </a:rPr>
              <a:t>.)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143512"/>
            <a:ext cx="90025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7. </a:t>
            </a:r>
            <a:r>
              <a:rPr lang="ru-RU" sz="3200" b="1" dirty="0" smtClean="0"/>
              <a:t>Сколько детей в классе, в котором </a:t>
            </a:r>
            <a:r>
              <a:rPr lang="ru-RU" sz="3200" b="1" dirty="0" smtClean="0"/>
              <a:t>учится </a:t>
            </a:r>
          </a:p>
          <a:p>
            <a:r>
              <a:rPr lang="ru-RU" sz="3200" b="1" dirty="0" smtClean="0"/>
              <a:t>ваш ребенок</a:t>
            </a:r>
            <a:r>
              <a:rPr lang="ru-RU" sz="3200" b="1" dirty="0" smtClean="0"/>
              <a:t>? 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273225"/>
            <a:ext cx="6438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8. </a:t>
            </a:r>
            <a:r>
              <a:rPr lang="ru-RU" sz="3200" b="1" dirty="0" smtClean="0"/>
              <a:t>Как зовут директора школы?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16" y="6000768"/>
            <a:ext cx="2157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(</a:t>
            </a:r>
            <a:r>
              <a:rPr lang="ru-RU" sz="2400" dirty="0" err="1" smtClean="0">
                <a:solidFill>
                  <a:srgbClr val="FF0000"/>
                </a:solidFill>
              </a:rPr>
              <a:t>Липало</a:t>
            </a:r>
            <a:r>
              <a:rPr lang="ru-RU" sz="2400" dirty="0" smtClean="0">
                <a:solidFill>
                  <a:srgbClr val="FF0000"/>
                </a:solidFill>
              </a:rPr>
              <a:t> Вера 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Михайловна</a:t>
            </a:r>
            <a:r>
              <a:rPr lang="ru-RU" sz="2400" dirty="0" smtClean="0">
                <a:solidFill>
                  <a:srgbClr val="FF0000"/>
                </a:solidFill>
              </a:rPr>
              <a:t>)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00974" y="2285992"/>
            <a:ext cx="894302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Мы прощаемся с 1 классом!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Лето, лето- мы рады тебе!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Отдохни от нас ,милая школа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Мы вернемся к тебе в сентябре!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1</a:t>
            </a:r>
          </a:p>
        </p:txBody>
      </p:sp>
      <p:pic>
        <p:nvPicPr>
          <p:cNvPr id="4101" name="Picture 9" descr="C:\Documents and Settings\учитель\Мои документы\Мои рисунки\933179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628775"/>
            <a:ext cx="3960812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4"/>
          <p:cNvSpPr>
            <a:spLocks noChangeArrowheads="1"/>
          </p:cNvSpPr>
          <p:nvPr/>
        </p:nvSpPr>
        <p:spPr bwMode="auto">
          <a:xfrm>
            <a:off x="4211638" y="188913"/>
            <a:ext cx="4752975" cy="61928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 algn="ctr">
            <a:solidFill>
              <a:srgbClr val="46AAC5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247" name="Заголовок 3"/>
          <p:cNvSpPr txBox="1">
            <a:spLocks/>
          </p:cNvSpPr>
          <p:nvPr/>
        </p:nvSpPr>
        <p:spPr bwMode="auto">
          <a:xfrm>
            <a:off x="4500563" y="274638"/>
            <a:ext cx="4186237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solidFill>
                  <a:srgbClr val="7030A0"/>
                </a:solidFill>
                <a:latin typeface="Comic Sans MS" pitchFamily="66" charset="0"/>
              </a:rPr>
              <a:t>Всех на свете он добрей,</a:t>
            </a:r>
            <a:br>
              <a:rPr lang="ru-RU" sz="3600" b="1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7030A0"/>
                </a:solidFill>
                <a:latin typeface="Comic Sans MS" pitchFamily="66" charset="0"/>
              </a:rPr>
              <a:t>Лечит он больных зверей,</a:t>
            </a:r>
            <a:br>
              <a:rPr lang="ru-RU" sz="3600" b="1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7030A0"/>
                </a:solidFill>
                <a:latin typeface="Comic Sans MS" pitchFamily="66" charset="0"/>
              </a:rPr>
              <a:t>И однажды бегемота</a:t>
            </a:r>
            <a:br>
              <a:rPr lang="ru-RU" sz="3600" b="1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7030A0"/>
                </a:solidFill>
                <a:latin typeface="Comic Sans MS" pitchFamily="66" charset="0"/>
              </a:rPr>
              <a:t>Вытащил он из болота.</a:t>
            </a:r>
            <a:br>
              <a:rPr lang="ru-RU" sz="3600" b="1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7030A0"/>
                </a:solidFill>
                <a:latin typeface="Comic Sans MS" pitchFamily="66" charset="0"/>
              </a:rPr>
              <a:t>Он известен, знаменит,</a:t>
            </a:r>
            <a:br>
              <a:rPr lang="ru-RU" sz="3600" b="1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7030A0"/>
                </a:solidFill>
                <a:latin typeface="Comic Sans MS" pitchFamily="66" charset="0"/>
              </a:rPr>
              <a:t>Это доктор … </a:t>
            </a:r>
          </a:p>
        </p:txBody>
      </p:sp>
      <p:sp>
        <p:nvSpPr>
          <p:cNvPr id="10248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716016" y="404664"/>
            <a:ext cx="4032448" cy="597666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3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2</a:t>
            </a:r>
          </a:p>
        </p:txBody>
      </p:sp>
      <p:pic>
        <p:nvPicPr>
          <p:cNvPr id="6149" name="Picture 9" descr="C:\Documents and Settings\учитель\Мои документы\Мои рисунки\mouse-suteev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708275"/>
            <a:ext cx="42497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4643438" y="476250"/>
            <a:ext cx="4114800" cy="59769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b="1" dirty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Убежали от </a:t>
            </a:r>
            <a:r>
              <a:rPr lang="ru-RU" sz="4400" b="1" dirty="0" err="1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грязнули</a:t>
            </a:r>
            <a:r>
              <a:rPr lang="ru-RU" sz="4400" b="1" dirty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ru-RU" sz="4400" b="1" dirty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4400" b="1" dirty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Чашки, ложки и кастрюли.</a:t>
            </a:r>
            <a:br>
              <a:rPr lang="ru-RU" sz="4400" b="1" dirty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4400" b="1" dirty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Ищет их она, зовёт</a:t>
            </a:r>
            <a:br>
              <a:rPr lang="ru-RU" sz="4400" b="1" dirty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4400" b="1" dirty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И в дороге слёзы льёт.</a:t>
            </a:r>
          </a:p>
        </p:txBody>
      </p:sp>
      <p:sp>
        <p:nvSpPr>
          <p:cNvPr id="12298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5" name="Скругленный прямоугольник 5"/>
          <p:cNvSpPr>
            <a:spLocks noChangeArrowheads="1"/>
          </p:cNvSpPr>
          <p:nvPr/>
        </p:nvSpPr>
        <p:spPr bwMode="auto">
          <a:xfrm>
            <a:off x="4067175" y="188913"/>
            <a:ext cx="4681538" cy="6480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 algn="ctr">
            <a:solidFill>
              <a:srgbClr val="BE4B4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995738" y="549275"/>
            <a:ext cx="4691062" cy="57594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С букварём шагает в школу</a:t>
            </a:r>
            <a:b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Деревянный мальчуган.</a:t>
            </a:r>
            <a:b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Попадает вместо школы</a:t>
            </a:r>
            <a:b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В полотняный балаган.</a:t>
            </a:r>
            <a:b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Как зовётся эта книжка?</a:t>
            </a:r>
            <a:b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Кто герой её – мальчишка?</a:t>
            </a:r>
          </a:p>
        </p:txBody>
      </p:sp>
      <p:pic>
        <p:nvPicPr>
          <p:cNvPr id="7175" name="Picture 9" descr="C:\Documents and Settings\учитель\Мои документы\Мои рисунки\0a22096e9871460084a61bb9526e2bc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875"/>
            <a:ext cx="3960813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4</a:t>
            </a:r>
          </a:p>
        </p:txBody>
      </p:sp>
      <p:pic>
        <p:nvPicPr>
          <p:cNvPr id="11269" name="Picture 9" descr="C:\Documents and Settings\учитель\Мои документы\Мои рисунки\duimovochka_0-06-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9763" y="404813"/>
            <a:ext cx="44672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6"/>
          <p:cNvSpPr>
            <a:spLocks noChangeArrowheads="1"/>
          </p:cNvSpPr>
          <p:nvPr/>
        </p:nvSpPr>
        <p:spPr bwMode="auto">
          <a:xfrm>
            <a:off x="179388" y="1412875"/>
            <a:ext cx="4176712" cy="5040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 algn="ctr">
            <a:solidFill>
              <a:srgbClr val="BE4B4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79388" y="1773238"/>
            <a:ext cx="4105275" cy="40909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rgbClr val="FF3300"/>
                </a:solidFill>
                <a:latin typeface="Comic Sans MS" pitchFamily="66" charset="0"/>
                <a:ea typeface="+mj-ea"/>
                <a:cs typeface="+mj-cs"/>
              </a:rPr>
              <a:t>Появилась девочка в чашечке цветка,</a:t>
            </a:r>
            <a:br>
              <a:rPr lang="ru-RU" sz="3200" b="1" dirty="0">
                <a:solidFill>
                  <a:srgbClr val="FF33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3200" b="1" dirty="0">
                <a:solidFill>
                  <a:srgbClr val="FF3300"/>
                </a:solidFill>
                <a:latin typeface="Comic Sans MS" pitchFamily="66" charset="0"/>
                <a:ea typeface="+mj-ea"/>
                <a:cs typeface="+mj-cs"/>
              </a:rPr>
              <a:t>И была та девочка не больше ноготка.</a:t>
            </a:r>
            <a:br>
              <a:rPr lang="ru-RU" sz="3200" b="1" dirty="0">
                <a:solidFill>
                  <a:srgbClr val="FF33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3200" b="1" dirty="0">
                <a:solidFill>
                  <a:srgbClr val="FF3300"/>
                </a:solidFill>
                <a:latin typeface="Comic Sans MS" pitchFamily="66" charset="0"/>
                <a:ea typeface="+mj-ea"/>
                <a:cs typeface="+mj-cs"/>
              </a:rPr>
              <a:t>Кто читал такую книжку?</a:t>
            </a:r>
            <a:br>
              <a:rPr lang="ru-RU" sz="3200" b="1" dirty="0">
                <a:solidFill>
                  <a:srgbClr val="FF33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3200" b="1" dirty="0">
                <a:solidFill>
                  <a:srgbClr val="FF3300"/>
                </a:solidFill>
                <a:latin typeface="Comic Sans MS" pitchFamily="66" charset="0"/>
                <a:ea typeface="+mj-ea"/>
                <a:cs typeface="+mj-cs"/>
              </a:rPr>
              <a:t>Знает девочку-малышку?</a:t>
            </a:r>
          </a:p>
        </p:txBody>
      </p:sp>
      <p:sp>
        <p:nvSpPr>
          <p:cNvPr id="17416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140200" y="188913"/>
            <a:ext cx="4824413" cy="60483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483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Comic Sans MS" pitchFamily="66" charset="0"/>
              </a:rPr>
              <a:t>5</a:t>
            </a:r>
            <a:endParaRPr lang="ru-RU" sz="1600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4341" name="Picture 9" descr="C:\Documents and Settings\учитель\Мои документы\Мои рисунки\88306647e8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435100"/>
            <a:ext cx="360045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Прямоугольник 6"/>
          <p:cNvSpPr>
            <a:spLocks noChangeArrowheads="1"/>
          </p:cNvSpPr>
          <p:nvPr/>
        </p:nvSpPr>
        <p:spPr bwMode="auto">
          <a:xfrm>
            <a:off x="4103688" y="188913"/>
            <a:ext cx="5040312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omic Sans MS" pitchFamily="66" charset="0"/>
              </a:rPr>
              <a:t>Человек немолодой</a:t>
            </a:r>
            <a:br>
              <a:rPr lang="ru-RU" sz="3200" b="1">
                <a:latin typeface="Comic Sans MS" pitchFamily="66" charset="0"/>
              </a:rPr>
            </a:br>
            <a:r>
              <a:rPr lang="ru-RU" sz="3200" b="1">
                <a:latin typeface="Comic Sans MS" pitchFamily="66" charset="0"/>
              </a:rPr>
              <a:t>Вот с такущей бородой.</a:t>
            </a:r>
            <a:br>
              <a:rPr lang="ru-RU" sz="3200" b="1">
                <a:latin typeface="Comic Sans MS" pitchFamily="66" charset="0"/>
              </a:rPr>
            </a:br>
            <a:r>
              <a:rPr lang="ru-RU" sz="3200" b="1">
                <a:latin typeface="Comic Sans MS" pitchFamily="66" charset="0"/>
              </a:rPr>
              <a:t>Обижает Буратино,</a:t>
            </a:r>
            <a:br>
              <a:rPr lang="ru-RU" sz="3200" b="1">
                <a:latin typeface="Comic Sans MS" pitchFamily="66" charset="0"/>
              </a:rPr>
            </a:br>
            <a:r>
              <a:rPr lang="ru-RU" sz="3200" b="1">
                <a:latin typeface="Comic Sans MS" pitchFamily="66" charset="0"/>
              </a:rPr>
              <a:t>Артемона и Мальвину,</a:t>
            </a:r>
            <a:br>
              <a:rPr lang="ru-RU" sz="3200" b="1">
                <a:latin typeface="Comic Sans MS" pitchFamily="66" charset="0"/>
              </a:rPr>
            </a:br>
            <a:r>
              <a:rPr lang="ru-RU" sz="3200" b="1">
                <a:latin typeface="Comic Sans MS" pitchFamily="66" charset="0"/>
              </a:rPr>
              <a:t>И вообще для всех людей</a:t>
            </a:r>
            <a:br>
              <a:rPr lang="ru-RU" sz="3200" b="1">
                <a:latin typeface="Comic Sans MS" pitchFamily="66" charset="0"/>
              </a:rPr>
            </a:br>
            <a:r>
              <a:rPr lang="ru-RU" sz="3200" b="1">
                <a:latin typeface="Comic Sans MS" pitchFamily="66" charset="0"/>
              </a:rPr>
              <a:t>Он отъявленный злодей.</a:t>
            </a:r>
            <a:br>
              <a:rPr lang="ru-RU" sz="3200" b="1">
                <a:latin typeface="Comic Sans MS" pitchFamily="66" charset="0"/>
              </a:rPr>
            </a:br>
            <a:r>
              <a:rPr lang="ru-RU" sz="3200" b="1">
                <a:latin typeface="Comic Sans MS" pitchFamily="66" charset="0"/>
              </a:rPr>
              <a:t>Знает кто-нибудь из вас</a:t>
            </a:r>
            <a:br>
              <a:rPr lang="ru-RU" sz="3200" b="1">
                <a:latin typeface="Comic Sans MS" pitchFamily="66" charset="0"/>
              </a:rPr>
            </a:br>
            <a:r>
              <a:rPr lang="ru-RU" sz="3200" b="1">
                <a:latin typeface="Comic Sans MS" pitchFamily="66" charset="0"/>
              </a:rPr>
              <a:t>Кто же это?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79388" y="1700213"/>
            <a:ext cx="4105275" cy="482441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507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6</a:t>
            </a:r>
          </a:p>
        </p:txBody>
      </p:sp>
      <p:pic>
        <p:nvPicPr>
          <p:cNvPr id="15365" name="Picture 9" descr="C:\Documents and Settings\учитель\Мои документы\Мои рисунки\kirlson-b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60350"/>
            <a:ext cx="4464050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Прямоугольник 6"/>
          <p:cNvSpPr>
            <a:spLocks noChangeArrowheads="1"/>
          </p:cNvSpPr>
          <p:nvPr/>
        </p:nvSpPr>
        <p:spPr bwMode="auto">
          <a:xfrm>
            <a:off x="0" y="1779588"/>
            <a:ext cx="45720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66"/>
                </a:solidFill>
                <a:latin typeface="Comic Sans MS" pitchFamily="66" charset="0"/>
              </a:rPr>
              <a:t>Все девчонки и мальчишки</a:t>
            </a:r>
            <a:br>
              <a:rPr lang="ru-RU" sz="3600" b="1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000066"/>
                </a:solidFill>
                <a:latin typeface="Comic Sans MS" pitchFamily="66" charset="0"/>
              </a:rPr>
              <a:t>Полюбить его успели.</a:t>
            </a:r>
            <a:br>
              <a:rPr lang="ru-RU" sz="3600" b="1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000066"/>
                </a:solidFill>
                <a:latin typeface="Comic Sans MS" pitchFamily="66" charset="0"/>
              </a:rPr>
              <a:t>Он - герой веселой книжки,</a:t>
            </a:r>
            <a:br>
              <a:rPr lang="ru-RU" sz="3600" b="1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000066"/>
                </a:solidFill>
                <a:latin typeface="Comic Sans MS" pitchFamily="66" charset="0"/>
              </a:rPr>
              <a:t>За спиной его - пропеллер.</a:t>
            </a:r>
            <a:br>
              <a:rPr lang="ru-RU" sz="3600" b="1">
                <a:solidFill>
                  <a:srgbClr val="000066"/>
                </a:solidFill>
                <a:latin typeface="Comic Sans MS" pitchFamily="66" charset="0"/>
              </a:rPr>
            </a:br>
            <a:endParaRPr lang="ru-RU" sz="3600" b="1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1512" name="Нижний колонтитул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716463" y="333375"/>
            <a:ext cx="4176712" cy="52562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579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7</a:t>
            </a:r>
          </a:p>
        </p:txBody>
      </p:sp>
      <p:pic>
        <p:nvPicPr>
          <p:cNvPr id="18437" name="Picture 9" descr="C:\Documents and Settings\учитель\Мои документы\Мои рисунки\1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141663"/>
            <a:ext cx="4308475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Прямоугольник 6"/>
          <p:cNvSpPr>
            <a:spLocks noChangeArrowheads="1"/>
          </p:cNvSpPr>
          <p:nvPr/>
        </p:nvSpPr>
        <p:spPr bwMode="auto">
          <a:xfrm>
            <a:off x="4716463" y="404813"/>
            <a:ext cx="40671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660033"/>
                </a:solidFill>
                <a:latin typeface="Comic Sans MS" pitchFamily="66" charset="0"/>
              </a:rPr>
              <a:t>Постучался в нашу дверь</a:t>
            </a:r>
            <a:br>
              <a:rPr lang="ru-RU" sz="3600" b="1">
                <a:solidFill>
                  <a:srgbClr val="660033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660033"/>
                </a:solidFill>
                <a:latin typeface="Comic Sans MS" pitchFamily="66" charset="0"/>
              </a:rPr>
              <a:t>Необычный чудо-зверь -</a:t>
            </a:r>
            <a:br>
              <a:rPr lang="ru-RU" sz="3600" b="1">
                <a:solidFill>
                  <a:srgbClr val="660033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660033"/>
                </a:solidFill>
                <a:latin typeface="Comic Sans MS" pitchFamily="66" charset="0"/>
              </a:rPr>
              <a:t>Он в коричневой рубашке,</a:t>
            </a:r>
            <a:br>
              <a:rPr lang="ru-RU" sz="3600" b="1">
                <a:solidFill>
                  <a:srgbClr val="660033"/>
                </a:solidFill>
                <a:latin typeface="Comic Sans MS" pitchFamily="66" charset="0"/>
              </a:rPr>
            </a:br>
            <a:r>
              <a:rPr lang="ru-RU" sz="3600" b="1">
                <a:solidFill>
                  <a:srgbClr val="660033"/>
                </a:solidFill>
                <a:latin typeface="Comic Sans MS" pitchFamily="66" charset="0"/>
              </a:rPr>
              <a:t>Ушки-блюдца нараспашку.</a:t>
            </a:r>
          </a:p>
        </p:txBody>
      </p:sp>
      <p:sp>
        <p:nvSpPr>
          <p:cNvPr id="24584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284663" y="260350"/>
            <a:ext cx="4535487" cy="60483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9939" name="Picture 3" descr="C:\Documents and Settings\учитель\Мои документы\Мои рисунки\j0438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10842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539750" y="620713"/>
            <a:ext cx="647700" cy="5048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39942" name="Прямоугольник 4"/>
          <p:cNvSpPr>
            <a:spLocks noChangeArrowheads="1"/>
          </p:cNvSpPr>
          <p:nvPr/>
        </p:nvSpPr>
        <p:spPr bwMode="auto">
          <a:xfrm>
            <a:off x="4572000" y="404813"/>
            <a:ext cx="38703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Comic Sans MS" pitchFamily="66" charset="0"/>
              </a:rPr>
              <a:t>В шляпе с круглыми полями</a:t>
            </a:r>
          </a:p>
          <a:p>
            <a:r>
              <a:rPr lang="ru-RU" sz="3200" b="1">
                <a:solidFill>
                  <a:srgbClr val="002060"/>
                </a:solidFill>
                <a:latin typeface="Comic Sans MS" pitchFamily="66" charset="0"/>
              </a:rPr>
              <a:t>И в штанишках до колен</a:t>
            </a:r>
            <a:br>
              <a:rPr lang="ru-RU" sz="3200" b="1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200" b="1">
                <a:solidFill>
                  <a:srgbClr val="002060"/>
                </a:solidFill>
                <a:latin typeface="Comic Sans MS" pitchFamily="66" charset="0"/>
              </a:rPr>
              <a:t>Занят разными делами, </a:t>
            </a:r>
          </a:p>
          <a:p>
            <a:r>
              <a:rPr lang="ru-RU" sz="3200" b="1">
                <a:solidFill>
                  <a:srgbClr val="002060"/>
                </a:solidFill>
                <a:latin typeface="Comic Sans MS" pitchFamily="66" charset="0"/>
              </a:rPr>
              <a:t>Лишь учиться ему лень.</a:t>
            </a:r>
            <a:br>
              <a:rPr lang="ru-RU" sz="3200" b="1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200" b="1">
                <a:solidFill>
                  <a:srgbClr val="002060"/>
                </a:solidFill>
                <a:latin typeface="Comic Sans MS" pitchFamily="66" charset="0"/>
              </a:rPr>
              <a:t>Кто он, быстро отгадай-ка, </a:t>
            </a:r>
          </a:p>
          <a:p>
            <a:r>
              <a:rPr lang="ru-RU" sz="3200" b="1">
                <a:solidFill>
                  <a:srgbClr val="002060"/>
                </a:solidFill>
                <a:latin typeface="Comic Sans MS" pitchFamily="66" charset="0"/>
              </a:rPr>
              <a:t>Как зовут его?</a:t>
            </a:r>
            <a:r>
              <a:rPr lang="ru-RU" sz="3200" b="1">
                <a:latin typeface="Comic Sans MS" pitchFamily="66" charset="0"/>
              </a:rPr>
              <a:t/>
            </a:r>
            <a:br>
              <a:rPr lang="ru-RU" sz="3200" b="1">
                <a:latin typeface="Comic Sans MS" pitchFamily="66" charset="0"/>
              </a:rPr>
            </a:br>
            <a:endParaRPr lang="ru-RU" sz="3200" b="1">
              <a:latin typeface="Comic Sans MS" pitchFamily="66" charset="0"/>
            </a:endParaRPr>
          </a:p>
        </p:txBody>
      </p:sp>
      <p:pic>
        <p:nvPicPr>
          <p:cNvPr id="33798" name="Picture 6" descr="C:\Documents and Settings\учитель\Мои документы\Мои рисунки\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628775"/>
            <a:ext cx="3025775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</TotalTime>
  <Words>209</Words>
  <Application>Microsoft Office PowerPoint</Application>
  <PresentationFormat>Экран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14</cp:revision>
  <dcterms:created xsi:type="dcterms:W3CDTF">2013-05-21T18:04:40Z</dcterms:created>
  <dcterms:modified xsi:type="dcterms:W3CDTF">2014-05-20T19:19:31Z</dcterms:modified>
</cp:coreProperties>
</file>