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569BC-94DC-46C0-9460-83B7D800283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D0E29-F08C-4F6E-BFD0-E9FF1A5A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4D35-A42C-44F1-AF4B-E9CD7732294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A8EC-D993-47B3-A381-913B7C10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4D35-A42C-44F1-AF4B-E9CD7732294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A8EC-D993-47B3-A381-913B7C10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4D35-A42C-44F1-AF4B-E9CD7732294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A8EC-D993-47B3-A381-913B7C10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4D35-A42C-44F1-AF4B-E9CD7732294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A8EC-D993-47B3-A381-913B7C10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4D35-A42C-44F1-AF4B-E9CD7732294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A8EC-D993-47B3-A381-913B7C10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4D35-A42C-44F1-AF4B-E9CD7732294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A8EC-D993-47B3-A381-913B7C10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4D35-A42C-44F1-AF4B-E9CD7732294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A8EC-D993-47B3-A381-913B7C10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4D35-A42C-44F1-AF4B-E9CD7732294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A8EC-D993-47B3-A381-913B7C10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4D35-A42C-44F1-AF4B-E9CD7732294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A8EC-D993-47B3-A381-913B7C10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4D35-A42C-44F1-AF4B-E9CD7732294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A8EC-D993-47B3-A381-913B7C10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4D35-A42C-44F1-AF4B-E9CD7732294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A8EC-D993-47B3-A381-913B7C10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4D35-A42C-44F1-AF4B-E9CD7732294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A8EC-D993-47B3-A381-913B7C10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85728"/>
            <a:ext cx="292892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Главный\Desktop\Максим\макаренко\отец\Изображение 0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285728"/>
            <a:ext cx="2828925" cy="45005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5143512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Такие, как он не уходят бесследно,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Присутствие их повсюду заметно!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715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/>
          <a:srcRect l="2751" t="5901" r="1963" b="5901"/>
          <a:stretch>
            <a:fillRect/>
          </a:stretch>
        </p:blipFill>
        <p:spPr bwMode="auto">
          <a:xfrm>
            <a:off x="431032" y="0"/>
            <a:ext cx="87129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5720" y="500042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то, чтоб росли,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1142984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то, чтоб любили,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378619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то, чтобы просто мы жили!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</dc:creator>
  <cp:lastModifiedBy>Главный</cp:lastModifiedBy>
  <cp:revision>13</cp:revision>
  <dcterms:created xsi:type="dcterms:W3CDTF">2014-05-21T15:54:19Z</dcterms:created>
  <dcterms:modified xsi:type="dcterms:W3CDTF">2014-05-21T16:14:59Z</dcterms:modified>
</cp:coreProperties>
</file>