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90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61BB-B4AE-4F29-AE32-BB1954597407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4C030-A52D-4251-BBC6-65BC57340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61BB-B4AE-4F29-AE32-BB1954597407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4C030-A52D-4251-BBC6-65BC57340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61BB-B4AE-4F29-AE32-BB1954597407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4C030-A52D-4251-BBC6-65BC57340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61BB-B4AE-4F29-AE32-BB1954597407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4C030-A52D-4251-BBC6-65BC57340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61BB-B4AE-4F29-AE32-BB1954597407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4C030-A52D-4251-BBC6-65BC57340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61BB-B4AE-4F29-AE32-BB1954597407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4C030-A52D-4251-BBC6-65BC57340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61BB-B4AE-4F29-AE32-BB1954597407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4C030-A52D-4251-BBC6-65BC57340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61BB-B4AE-4F29-AE32-BB1954597407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4C030-A52D-4251-BBC6-65BC57340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61BB-B4AE-4F29-AE32-BB1954597407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4C030-A52D-4251-BBC6-65BC57340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61BB-B4AE-4F29-AE32-BB1954597407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4C030-A52D-4251-BBC6-65BC57340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61BB-B4AE-4F29-AE32-BB1954597407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4C030-A52D-4251-BBC6-65BC57340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B61BB-B4AE-4F29-AE32-BB1954597407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4C030-A52D-4251-BBC6-65BC57340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1428736"/>
            <a:ext cx="55007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Максима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биография проста: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Родился здесь, учился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там,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Хотя мужал не по годам.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Ну, что  поделаешь,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Отец – военный,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Для сына он пример отменный.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честь, и долг, и выправка,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лицах их одна улыбка.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Всё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сыну передал отец.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5720" y="428604"/>
            <a:ext cx="550072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БИОГРАФИЯ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Макаренко Максима Петровича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28" y="214290"/>
            <a:ext cx="314327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143248"/>
            <a:ext cx="2643206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Главный\Desktop\Максим\макаренко\отец\Изображение 0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0"/>
            <a:ext cx="3643338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Главный\Desktop\Максим\макаренко\отец\Изображение 0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786190"/>
            <a:ext cx="4071934" cy="2767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14282" y="0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71480"/>
            <a:ext cx="62150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 биография и впрямь проста,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Отряды, гарнизоны, поезда….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Курган приехали.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Здесь  новые друзья.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Все изменилось в один миг: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«Мама, я должен ехать!»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Он обнял мать так нежно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тихонько,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Что сердце сжалось у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нее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легонько.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потянулось время…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Главный\Desktop\Максим\макаренко\максим\Изображение 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6679" y="0"/>
            <a:ext cx="3897321" cy="2371730"/>
          </a:xfrm>
          <a:prstGeom prst="rect">
            <a:avLst/>
          </a:prstGeom>
          <a:noFill/>
        </p:spPr>
      </p:pic>
      <p:pic>
        <p:nvPicPr>
          <p:cNvPr id="23555" name="Picture 3" descr="C:\Users\Главный\Desktop\Максим\макаренко\максим\Изображени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5" y="2714620"/>
            <a:ext cx="2643175" cy="41433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714356"/>
            <a:ext cx="792958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Для нас бежали дни и ночи, 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А для нее звонки –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мерило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суток!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Сердечко билось что есть мочи.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Ну, наконец, его звонок: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«Сынок, ты что молчишь?»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«Опять, мамуля, ты бурчишь!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Все хорошо! Спокойно тут!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А знаешь, как красиво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здесь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цветы 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                   цветут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!»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500826" y="6488668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Г.Малгобек,Ингушетия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Главный\Pictures\Изображение 0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0"/>
            <a:ext cx="514350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14448" y="3811012"/>
            <a:ext cx="74295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Чуть отлегло у мамы на душе,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Хотя тревога все же на уме!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Нет! Голос милый, вроде бы, спокойный.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Все хорошо! Все у него достойно!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Он весь в отца! Беды не может быть!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Но что же сердце так стучит!!!!!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85728"/>
            <a:ext cx="557216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Потом все принимается как сон: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Звонок, мужчины входят, голос:…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Мужайтесь, сын Ваш…,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Низкий Вам поклон…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Да, Максима  биография проста: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Родился здесь, учился там.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Школа, колледж, служба-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Все закономерно,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нет страшнее слов: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Он награжден ПОСМЕРТНО.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0"/>
            <a:ext cx="77153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275</Words>
  <Application>Microsoft Office PowerPoint</Application>
  <PresentationFormat>Экран (4:3)</PresentationFormat>
  <Paragraphs>50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Главный</dc:creator>
  <cp:lastModifiedBy>Главный</cp:lastModifiedBy>
  <cp:revision>3</cp:revision>
  <dcterms:created xsi:type="dcterms:W3CDTF">2014-05-21T15:44:55Z</dcterms:created>
  <dcterms:modified xsi:type="dcterms:W3CDTF">2014-05-21T16:01:02Z</dcterms:modified>
</cp:coreProperties>
</file>