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9B6C-BD3C-444F-828A-C15EFE3D4A8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A0A3-C656-49B8-BB92-1A1241D98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44;&#1054;&#1050;&#1059;&#1052;&#1045;&#1053;&#1058;&#1067;%20&#1057;%20&#1056;&#1040;&#1041;&#1054;&#1063;&#1045;&#1043;&#1054;%20&#1057;&#1058;&#1054;&#1051;&#1040;\&#1052;&#1072;&#1084;&#1091;&#1083;&#1103;\&#1050;&#1058;&#1044;%20&#1080;%20&#1076;&#1083;&#1103;%20&#1082;&#1083;&#1072;&#1089;&#1089;&#1085;&#1099;&#1093;%20&#1095;&#1072;&#1089;&#1086;&#1074;\&#1047;&#1072;%20&#1090;&#1086;,%20&#1095;&#1090;&#1086;&#1073;&#1099;%20&#1084;&#1099;%20&#1078;&#1080;&#1083;&#1080;\&#1082;-&#1092;%20&#1055;&#1088;&#1086;&#1088;&#1099;&#1074;%2000_02_07-00_04_31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44;&#1054;&#1050;&#1059;&#1052;&#1045;&#1053;&#1058;&#1067;%20&#1057;%20&#1056;&#1040;&#1041;&#1054;&#1063;&#1045;&#1043;&#1054;%20&#1057;&#1058;&#1054;&#1051;&#1040;\&#1052;&#1072;&#1084;&#1091;&#1083;&#1103;\&#1050;&#1058;&#1044;%20&#1080;%20&#1076;&#1083;&#1103;%20&#1082;&#1083;&#1072;&#1089;&#1089;&#1085;&#1099;&#1093;%20&#1095;&#1072;&#1089;&#1086;&#1074;\&#1047;&#1072;%20&#1090;&#1086;,%20&#1095;&#1090;&#1086;&#1073;&#1099;%20&#1084;&#1099;%20&#1078;&#1080;&#1083;&#1080;\&#1054;&#1092;&#1080;&#1094;&#1077;&#1088;(-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14298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-ф Прорыв 00_02_07-00_04_3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7786742" cy="5929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награды: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Главный\Desktop\Максим\Макаренко фото\SL2745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лавный\Desktop\Максим\Макаренко фото\SL274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392905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лавный\Desktop\Максим\Макаренко фото\SL2745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557216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6143644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Умер в феврале 2007 года.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лавный\Desktop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28"/>
            <a:ext cx="2357454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1480"/>
            <a:ext cx="628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Макаренко Татьяна Ивановна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5729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Родилась: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июня 1961 года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рождения: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Кокчетавская обл., Республика Казахстан.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Награждена юбилейным знаком за службу в оперативных органах , медалями  «За отличие в воинской службе»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степеней.</a:t>
            </a:r>
          </a:p>
        </p:txBody>
      </p:sp>
      <p:pic>
        <p:nvPicPr>
          <p:cNvPr id="20483" name="Picture 3" descr="C:\Users\Главный\Desktop\Максим\макаренко\отец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214545" cy="3214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400050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     Ну, а если однажды нагрянет беда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Над Россией нахмурятся тучи 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Эти ПАРНИ воспрянут, за спиною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                                                            спина,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В строй единый </a:t>
            </a:r>
          </a:p>
          <a:p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                              и силой могучий......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фицер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42926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ЗВОНАРЕВ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86058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542926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РОДЬКИН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Викторович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857496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86578" y="542926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Максимов  Константин  Борисович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0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где истоки высокого долга?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в отцах, что шагнули в бессмертье,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в той войне, где Москва и Волга.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Скажи мне, где начало железной воли?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Скажи мне, где корни мужской силы?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лавный\Desktop\Максим\макаренко\максим\Изображение 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14422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А Н К Е Т 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Макаренко Максим Владимирович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21 марта 1982 года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143116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Мурманская область,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Кольский район,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поселок Верхнетуломский.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500438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 жительства: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г.Курган, Бульвар Солнечный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д.11,кв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187.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457200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Отец: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Петр Владимирович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родился  9 марта 1958 года в Республике Узбекистан, в Ташкентской обл.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00240"/>
            <a:ext cx="5786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Учился и закончил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Московское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высшее военное командное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училище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им. Моссовета с 1974 по 1979 год. После окончания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училища служил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Мурманской области на границе с Норвегией и Финляндией. В 1985 году поступил в Академию им. М.В.Фрунзе. </a:t>
            </a:r>
          </a:p>
        </p:txBody>
      </p:sp>
      <p:pic>
        <p:nvPicPr>
          <p:cNvPr id="6" name="Picture 2" descr="C:\Users\Главный\Desktop\Максим\макаренко\отец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71480"/>
            <a:ext cx="28289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лавный\Desktop\Максим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4214818"/>
          </a:xfrm>
          <a:prstGeom prst="rect">
            <a:avLst/>
          </a:prstGeom>
          <a:noFill/>
        </p:spPr>
      </p:pic>
      <p:pic>
        <p:nvPicPr>
          <p:cNvPr id="18435" name="Picture 3" descr="C:\Users\Главный\Desktop\Максим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584" y="3143224"/>
            <a:ext cx="5518416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214290"/>
            <a:ext cx="592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окончания академии был направлен в Северокавказский военный округ г. Нахичевань, где был назначен заместителем Пограничного Комиссара Союза ССР по Нахичеванскому участку.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лавный\Desktop\Максим\макаренко\отец\Изображение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00504"/>
            <a:ext cx="5143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время событий в Нахичевани был в первых рядах защитников границы. Был представлен к награде.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42862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Река Аракс. Советско-Иранская граница. 1991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лавный\Desktop\Максим\макаренко\отец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43372" cy="3143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357166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Служил в Каспийске с 1991 по 1994 год. Затем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Камчатка.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0438"/>
            <a:ext cx="5000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1998 года проходил службу в городе Кургане  в должности заместителя  начальника пограничной стражи по Курганской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Стоял у истоков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пограничной службы по Курганской области.</a:t>
            </a:r>
          </a:p>
        </p:txBody>
      </p:sp>
      <p:pic>
        <p:nvPicPr>
          <p:cNvPr id="19460" name="Picture 4" descr="C:\Users\Главный\Desktop\Максим\макаренко\отец\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28624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329</Words>
  <Application>Microsoft Office PowerPoint</Application>
  <PresentationFormat>Экран (4:3)</PresentationFormat>
  <Paragraphs>47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3</cp:revision>
  <dcterms:created xsi:type="dcterms:W3CDTF">2014-05-21T15:42:41Z</dcterms:created>
  <dcterms:modified xsi:type="dcterms:W3CDTF">2014-05-21T15:59:44Z</dcterms:modified>
</cp:coreProperties>
</file>