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27CC2-253D-4256-9184-8A1DFDC8361B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D91B4C-030C-4EE3-AF54-F8B02121F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h4.ggpht.com/_7HTl72CDKxg/Sh2kDzsD9RI/AAAAAAAAElU/drlBUpMTsHU/lily-dragonfly-3.jpg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4214818"/>
            <a:ext cx="6477000" cy="18288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                             3 класс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Каратаева Надежда Юрьевна</a:t>
            </a:r>
          </a:p>
          <a:p>
            <a:r>
              <a:rPr lang="ru-RU" smtClean="0"/>
              <a:t>МБОУ </a:t>
            </a:r>
            <a:r>
              <a:rPr lang="ru-RU" dirty="0" smtClean="0"/>
              <a:t>«</a:t>
            </a:r>
            <a:r>
              <a:rPr lang="ru-RU" dirty="0" err="1" smtClean="0"/>
              <a:t>Оранжерейнинская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928670"/>
            <a:ext cx="6858048" cy="923330"/>
          </a:xfrm>
          <a:prstGeom prst="rect">
            <a:avLst/>
          </a:prstGeom>
          <a:ln>
            <a:solidFill>
              <a:srgbClr val="B42024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Квилинг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юльпан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3743325" cy="4286250"/>
          </a:xfrm>
          <a:prstGeom prst="rect">
            <a:avLst/>
          </a:prstGeom>
        </p:spPr>
      </p:pic>
      <p:pic>
        <p:nvPicPr>
          <p:cNvPr id="3" name="Рисунок 2" descr="клоу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500042"/>
            <a:ext cx="3143272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ню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85728"/>
            <a:ext cx="3429020" cy="4500593"/>
          </a:xfrm>
          <a:prstGeom prst="rect">
            <a:avLst/>
          </a:prstGeom>
        </p:spPr>
      </p:pic>
      <p:pic>
        <p:nvPicPr>
          <p:cNvPr id="3" name="Рисунок 2" descr="квилинг узор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57166"/>
            <a:ext cx="3571900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9" descr="http://www.moikompas.ru/img/compas/2009-03-16/quilling/440677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786742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usenichka_3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5667403" cy="3224229"/>
          </a:xfrm>
          <a:prstGeom prst="rect">
            <a:avLst/>
          </a:prstGeom>
        </p:spPr>
      </p:pic>
      <p:pic>
        <p:nvPicPr>
          <p:cNvPr id="3" name="Рисунок 2" descr="Стрекоза крупным планом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786190"/>
            <a:ext cx="454819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00042"/>
            <a:ext cx="5634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Попробуем и мы!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285860"/>
            <a:ext cx="764386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1.Нарежь полоски бумаги в длину всего листа А4 и  шириной 3 мм</a:t>
            </a:r>
          </a:p>
          <a:p>
            <a:r>
              <a:rPr lang="ru-RU" sz="2800" dirty="0" smtClean="0"/>
              <a:t>2.Возьми </a:t>
            </a:r>
            <a:r>
              <a:rPr lang="ru-RU" sz="2800" dirty="0"/>
              <a:t>полоску бумаги двумя пальцами.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stranamasterov.ru/files/u1/PICT082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4572022" cy="3595706"/>
          </a:xfrm>
          <a:prstGeom prst="rect">
            <a:avLst/>
          </a:prstGeom>
          <a:noFill/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64386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3.Оттяни </a:t>
            </a:r>
            <a:r>
              <a:rPr lang="ru-RU" sz="3200" dirty="0"/>
              <a:t>с нажимом конец полоски двумя пальцами другой руки, проводя по нему ногтем так, чтобы конец немного изогнулся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stranamasterov.ru/files/u1/PICT08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76500"/>
            <a:ext cx="5214974" cy="388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4.Загнутый </a:t>
            </a:r>
            <a:r>
              <a:rPr lang="ru-RU" sz="3200" dirty="0"/>
              <a:t>кончик легче наматывается </a:t>
            </a:r>
            <a:r>
              <a:rPr lang="ru-RU" sz="3200" dirty="0" smtClean="0"/>
              <a:t>. </a:t>
            </a:r>
            <a:r>
              <a:rPr lang="ru-RU" sz="3200" dirty="0"/>
              <a:t>Плотно накрути несколько витков.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" name="Рисунок 2" descr="http://stranamasterov.ru/files/u1/PICT082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642942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764386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5.Когда </a:t>
            </a:r>
            <a:r>
              <a:rPr lang="ru-RU" sz="3200" dirty="0"/>
              <a:t>диаметр валика станет 3—4 мм, его уже можно снять </a:t>
            </a:r>
            <a:r>
              <a:rPr lang="ru-RU" sz="3200" dirty="0" smtClean="0"/>
              <a:t> </a:t>
            </a:r>
            <a:r>
              <a:rPr lang="ru-RU" sz="3200" dirty="0"/>
              <a:t>и дальше крутить вручную.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stranamasterov.ru/files/u1/PICT08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578647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215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6.Скручивай </a:t>
            </a:r>
            <a:r>
              <a:rPr lang="ru-RU" sz="3200" dirty="0"/>
              <a:t>плотный диск двумя руками, всё время перехватывай его пальцами, чтобы бумажная лента не распустилась.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stranamasterov.ru/files/u1/PICT083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0"/>
            <a:ext cx="6429420" cy="381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stranamasterov.ru/files/u1/PICT08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35771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28728" y="142852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7.Вся полоска скручена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877"/>
            <a:ext cx="62865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8.А</a:t>
            </a:r>
            <a:r>
              <a:rPr lang="ru-RU" sz="3200" dirty="0"/>
              <a:t> теперь слегка расслабь пальцы, позволяя бумажной спирали немного распуститься.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stranamasterov.ru/files/u1/PICT083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857628"/>
            <a:ext cx="307180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285728"/>
            <a:ext cx="828680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Квилинг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бумагокручение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икусство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скручивать длинные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и узкие полоски бумаги в спиральки, видоизменять их форму и составлять из полученных деталей объемные или плоскостные композиции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4" name="Рисунок 3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286256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9.Приклей </a:t>
            </a:r>
            <a:r>
              <a:rPr lang="ru-RU" sz="3200" dirty="0"/>
              <a:t>конец полоски клеем ПВА.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stranamasterov.ru/files/u1/PICT083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0"/>
            <a:ext cx="407196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271462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10.Теперь </a:t>
            </a:r>
            <a:r>
              <a:rPr lang="ru-RU" sz="3200" dirty="0"/>
              <a:t>сожми заготовку двумя пальцами. Получилась заготовка «капля».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http://stranamasterov.ru/files/u1/PICT083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643314"/>
            <a:ext cx="4071966" cy="261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Заготовкам можно придавать самые различные формы, выполняя сжатия и вмятины.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1" name="Рисунок 14" descr="http://stranamasterov.ru/files/u1/PICT08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85860"/>
            <a:ext cx="6000792" cy="30003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4643446"/>
            <a:ext cx="500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Это заготовки «капля» и «лепесток».</a:t>
            </a:r>
          </a:p>
        </p:txBody>
      </p:sp>
      <p:pic>
        <p:nvPicPr>
          <p:cNvPr id="5" name="Рисунок 4" descr="http://stranamasterov.ru/files/u1/PICT083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714884"/>
            <a:ext cx="3786214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285728"/>
            <a:ext cx="79296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 наши дни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бумагокручение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широко известно и популярно как хобби в странах Западной Европы, особенно в Англии и Германии.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3" name="Рисунок 2" descr="http://stranamasterov.ru/files/u1/PICT084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143380"/>
            <a:ext cx="28575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tranamasterov.ru/files/u1/PICT085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14818"/>
            <a:ext cx="2390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0010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С</a:t>
            </a:r>
            <a:r>
              <a:rPr lang="ru-RU" sz="4000" dirty="0"/>
              <a:t> бумагой у нас связано представление о непрочности и </a:t>
            </a:r>
            <a:r>
              <a:rPr lang="ru-RU" sz="4000" dirty="0" smtClean="0"/>
              <a:t>недолговечности. Но это не  так.</a:t>
            </a:r>
          </a:p>
          <a:p>
            <a:r>
              <a:rPr lang="ru-RU" sz="4000" dirty="0" err="1" smtClean="0"/>
              <a:t>Квилинг</a:t>
            </a:r>
            <a:r>
              <a:rPr lang="ru-RU" sz="4000" dirty="0" smtClean="0"/>
              <a:t>- </a:t>
            </a:r>
            <a:r>
              <a:rPr lang="ru-RU" sz="4000" dirty="0" smtClean="0"/>
              <a:t>это возможность увидеть необычные возможности обычной бумаги.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endParaRPr lang="ru-RU" sz="2400" dirty="0"/>
          </a:p>
          <a:p>
            <a:endParaRPr lang="ru-RU" dirty="0"/>
          </a:p>
        </p:txBody>
      </p:sp>
      <p:pic>
        <p:nvPicPr>
          <p:cNvPr id="4" name="Рисунок 3" descr="цветы в букет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714752"/>
            <a:ext cx="5143536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964613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</a:rPr>
              <a:t>Материалы и инструменты для работы:</a:t>
            </a:r>
            <a:r>
              <a:rPr lang="ru-RU" sz="2000" dirty="0">
                <a:solidFill>
                  <a:srgbClr val="0033CC"/>
                </a:solidFill>
              </a:rPr>
              <a:t/>
            </a:r>
            <a:br>
              <a:rPr lang="ru-RU" sz="2000" dirty="0">
                <a:solidFill>
                  <a:srgbClr val="0033CC"/>
                </a:solidFill>
              </a:rPr>
            </a:b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620713"/>
            <a:ext cx="6346825" cy="583247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</a:pPr>
            <a:endParaRPr lang="ru-RU" sz="1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Двухсторонняя цветная бумага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Приспособление для закручивания бумажных лент. Это может быть деревянная палочка длиной 10 см и гобеленовой иглы с большим ушком. Воткните остриё иглы в торец палочки и «откусите» кусачками кончик ушка, чтобы осталась щель.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Клей ПВА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Зубочистки (используется для нанесения клея).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Ножницы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Пинцет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Картон (для создания основного фона картины).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Линейка с круглыми отверстиями различного диаметра (офицерская).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Доска или коврик, на котором можно резать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Любая подходящая бумага с красивой фактурой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 - для основы.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Металлическая линейка.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500" b="1" dirty="0"/>
              <a:t>• Канцелярский нож.</a:t>
            </a:r>
          </a:p>
        </p:txBody>
      </p:sp>
      <p:pic>
        <p:nvPicPr>
          <p:cNvPr id="7172" name="Picture 4" descr="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117725" cy="1487488"/>
          </a:xfrm>
          <a:prstGeom prst="rect">
            <a:avLst/>
          </a:prstGeom>
          <a:noFill/>
        </p:spPr>
      </p:pic>
      <p:pic>
        <p:nvPicPr>
          <p:cNvPr id="7173" name="Picture 5" descr="ПОЛОС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49500"/>
            <a:ext cx="2365375" cy="1695450"/>
          </a:xfrm>
          <a:prstGeom prst="rect">
            <a:avLst/>
          </a:prstGeom>
          <a:noFill/>
        </p:spPr>
      </p:pic>
      <p:pic>
        <p:nvPicPr>
          <p:cNvPr id="7174" name="Picture 6" descr="fi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62488"/>
            <a:ext cx="2195513" cy="2195512"/>
          </a:xfrm>
          <a:prstGeom prst="rect">
            <a:avLst/>
          </a:prstGeom>
          <a:noFill/>
        </p:spPr>
      </p:pic>
      <p:pic>
        <p:nvPicPr>
          <p:cNvPr id="7175" name="Picture 7" descr="ИНСТРУМЕН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2397125"/>
            <a:ext cx="2555875" cy="1703388"/>
          </a:xfrm>
          <a:prstGeom prst="rect">
            <a:avLst/>
          </a:prstGeom>
          <a:noFill/>
        </p:spPr>
      </p:pic>
      <p:sp>
        <p:nvSpPr>
          <p:cNvPr id="7181" name="AutoShape 1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682625" cy="792163"/>
          </a:xfrm>
          <a:prstGeom prst="actionButtonBlank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83" name="Picture 15" descr="PIC_00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4508500"/>
            <a:ext cx="2447925" cy="1657350"/>
          </a:xfrm>
          <a:prstGeom prst="rect">
            <a:avLst/>
          </a:prstGeom>
          <a:noFill/>
        </p:spPr>
      </p:pic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443663" y="6237288"/>
            <a:ext cx="2337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Коллективный проект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2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32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2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32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32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32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32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32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32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32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32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32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32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1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7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32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7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7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7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9320"/>
                            </p:stCondLst>
                            <p:childTnLst>
                              <p:par>
                                <p:cTn id="10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32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капелька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628775"/>
            <a:ext cx="1547812" cy="1547813"/>
          </a:xfrm>
          <a:prstGeom prst="rect">
            <a:avLst/>
          </a:prstGeom>
          <a:noFill/>
        </p:spPr>
      </p:pic>
      <p:pic>
        <p:nvPicPr>
          <p:cNvPr id="15365" name="Picture 5" descr="ГЛАЗ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557338"/>
            <a:ext cx="1584325" cy="15843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427538" y="2781300"/>
            <a:ext cx="80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КАПЛЯ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659563" y="2832100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ГЛАЗ</a:t>
            </a:r>
          </a:p>
        </p:txBody>
      </p:sp>
      <p:pic>
        <p:nvPicPr>
          <p:cNvPr id="15368" name="Picture 8" descr="ЗАЯЧЬЕ УХО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284538"/>
            <a:ext cx="1619250" cy="1619250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50825" y="4508500"/>
            <a:ext cx="167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ЗАЯЧЬЕ УХО</a:t>
            </a:r>
          </a:p>
        </p:txBody>
      </p:sp>
      <p:pic>
        <p:nvPicPr>
          <p:cNvPr id="15370" name="Picture 10" descr="ЗВЕЗДОЧКА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5013325"/>
            <a:ext cx="1692275" cy="1692275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659563" y="6359525"/>
            <a:ext cx="1281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ЗВЕЗДОЧКА</a:t>
            </a:r>
          </a:p>
        </p:txBody>
      </p:sp>
      <p:pic>
        <p:nvPicPr>
          <p:cNvPr id="15372" name="Picture 12" descr="ИЗОГНУТЫЙ ГЛАЗ_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6100" y="5013325"/>
            <a:ext cx="1655763" cy="1655763"/>
          </a:xfrm>
          <a:prstGeom prst="rect">
            <a:avLst/>
          </a:prstGeom>
          <a:noFill/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356100" y="60928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ИЗОГНУТЫЙ ГЛАЗ</a:t>
            </a:r>
          </a:p>
        </p:txBody>
      </p:sp>
      <p:pic>
        <p:nvPicPr>
          <p:cNvPr id="15374" name="Picture 14" descr="КВАДРАТ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39975" y="3284538"/>
            <a:ext cx="1584325" cy="1584325"/>
          </a:xfrm>
          <a:prstGeom prst="rect">
            <a:avLst/>
          </a:prstGeom>
          <a:noFill/>
        </p:spPr>
      </p:pic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339975" y="4508500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КВАДРАТ</a:t>
            </a:r>
          </a:p>
        </p:txBody>
      </p:sp>
      <p:pic>
        <p:nvPicPr>
          <p:cNvPr id="15376" name="Picture 16" descr="ЛИСТОЧЕК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6100" y="3284538"/>
            <a:ext cx="1655763" cy="1655762"/>
          </a:xfrm>
          <a:prstGeom prst="rect">
            <a:avLst/>
          </a:prstGeom>
          <a:noFill/>
        </p:spPr>
      </p:pic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427538" y="4652963"/>
            <a:ext cx="116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ЛИСТОЧЕК</a:t>
            </a:r>
          </a:p>
        </p:txBody>
      </p:sp>
      <p:pic>
        <p:nvPicPr>
          <p:cNvPr id="15378" name="Picture 18" descr="ПОЛУМЕСЯЦ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59563" y="3284538"/>
            <a:ext cx="1584325" cy="1584325"/>
          </a:xfrm>
          <a:prstGeom prst="rect">
            <a:avLst/>
          </a:prstGeom>
          <a:noFill/>
        </p:spPr>
      </p:pic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659563" y="4508500"/>
            <a:ext cx="1341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ПОЛУМЕСЯЦ</a:t>
            </a:r>
          </a:p>
        </p:txBody>
      </p:sp>
      <p:pic>
        <p:nvPicPr>
          <p:cNvPr id="15380" name="Picture 20" descr="СЕРДЦЕ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0825" y="5013325"/>
            <a:ext cx="1657350" cy="1657350"/>
          </a:xfrm>
          <a:prstGeom prst="rect">
            <a:avLst/>
          </a:prstGeom>
          <a:noFill/>
        </p:spPr>
      </p:pic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76238" y="6307138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СЕРДЦЕ</a:t>
            </a:r>
          </a:p>
        </p:txBody>
      </p:sp>
      <p:pic>
        <p:nvPicPr>
          <p:cNvPr id="15382" name="Picture 22" descr="ТРЕУГОЛЬНИК_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39975" y="4968875"/>
            <a:ext cx="1584325" cy="1584325"/>
          </a:xfrm>
          <a:prstGeom prst="rect">
            <a:avLst/>
          </a:prstGeom>
          <a:noFill/>
        </p:spPr>
      </p:pic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392363" y="6235700"/>
            <a:ext cx="149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ТРЕУГОЛЬНИК</a:t>
            </a:r>
          </a:p>
        </p:txBody>
      </p:sp>
      <p:pic>
        <p:nvPicPr>
          <p:cNvPr id="15384" name="Picture 24" descr="ролл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0825" y="1484313"/>
            <a:ext cx="1584325" cy="1584325"/>
          </a:xfrm>
          <a:prstGeom prst="rect">
            <a:avLst/>
          </a:prstGeom>
          <a:noFill/>
        </p:spPr>
      </p:pic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03213" y="270668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РОЛЛ</a:t>
            </a:r>
          </a:p>
        </p:txBody>
      </p:sp>
      <p:pic>
        <p:nvPicPr>
          <p:cNvPr id="15386" name="Picture 26" descr="базовая форма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39975" y="1557338"/>
            <a:ext cx="1511300" cy="1511300"/>
          </a:xfrm>
          <a:prstGeom prst="rect">
            <a:avLst/>
          </a:prstGeom>
          <a:noFill/>
        </p:spPr>
      </p:pic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339975" y="2565400"/>
            <a:ext cx="1076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9900"/>
                </a:solidFill>
              </a:rPr>
              <a:t>БАЗОВАЯ</a:t>
            </a:r>
          </a:p>
          <a:p>
            <a:r>
              <a:rPr lang="ru-RU" sz="1400" b="1">
                <a:solidFill>
                  <a:srgbClr val="009900"/>
                </a:solidFill>
              </a:rPr>
              <a:t> ФОРМА</a:t>
            </a:r>
          </a:p>
        </p:txBody>
      </p:sp>
      <p:sp>
        <p:nvSpPr>
          <p:cNvPr id="15388" name="WordArt 28"/>
          <p:cNvSpPr>
            <a:spLocks noChangeArrowheads="1" noChangeShapeType="1" noTextEdit="1"/>
          </p:cNvSpPr>
          <p:nvPr/>
        </p:nvSpPr>
        <p:spPr bwMode="auto">
          <a:xfrm>
            <a:off x="1258888" y="260350"/>
            <a:ext cx="619283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МОДЕЛИ КВИЛИНГА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70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90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9" grpId="0"/>
      <p:bldP spid="15371" grpId="0"/>
      <p:bldP spid="15373" grpId="0"/>
      <p:bldP spid="15375" grpId="0"/>
      <p:bldP spid="15377" grpId="0"/>
      <p:bldP spid="15379" grpId="0"/>
      <p:bldP spid="15381" grpId="0"/>
      <p:bldP spid="15383" grpId="0"/>
      <p:bldP spid="15385" grpId="0"/>
      <p:bldP spid="15387" grpId="0"/>
      <p:bldP spid="153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571480"/>
            <a:ext cx="62872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B4202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это красиво!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B42024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рамки кви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000240"/>
            <a:ext cx="7072362" cy="4481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пугай квилин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500042"/>
            <a:ext cx="5929353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н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28604"/>
            <a:ext cx="6429420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</TotalTime>
  <Words>252</Words>
  <Application>Microsoft Office PowerPoint</Application>
  <PresentationFormat>Экран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                                 3 класс</vt:lpstr>
      <vt:lpstr>Слайд 2</vt:lpstr>
      <vt:lpstr>Слайд 3</vt:lpstr>
      <vt:lpstr>Слайд 4</vt:lpstr>
      <vt:lpstr>Материалы и инструменты для работы: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3 класс</dc:title>
  <dc:creator>Nagehzda</dc:creator>
  <cp:lastModifiedBy>333</cp:lastModifiedBy>
  <cp:revision>9</cp:revision>
  <dcterms:created xsi:type="dcterms:W3CDTF">2009-10-13T13:34:17Z</dcterms:created>
  <dcterms:modified xsi:type="dcterms:W3CDTF">2012-10-08T07:02:18Z</dcterms:modified>
</cp:coreProperties>
</file>