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9" r:id="rId7"/>
    <p:sldId id="270" r:id="rId8"/>
    <p:sldId id="265" r:id="rId9"/>
    <p:sldId id="271" r:id="rId10"/>
    <p:sldId id="257" r:id="rId11"/>
    <p:sldId id="25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E264B-9580-4181-80B8-50B05452AEF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DAC24-48CE-4E30-AA3B-F03A1E4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Веточка мимозы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DAC24-48CE-4E30-AA3B-F03A1E4F37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DAC24-48CE-4E30-AA3B-F03A1E4F37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Интернет ресурсы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http://ourworldgame.ru/texnika-igolchatogo-pleteniya-biserom/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http://biseropletenieiorigami.net/biseropletenie-mimoza.html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http://www.liveinternet.ru/users/vika1d/post208806393/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en-US" dirty="0" smtClean="0"/>
              <a:t>http://ermakova76.ucoz.ru/publ/informacija_dlja_roditelej/1</a:t>
            </a:r>
            <a:endParaRPr lang="ru-RU" dirty="0" smtClean="0"/>
          </a:p>
          <a:p>
            <a:r>
              <a:rPr lang="en-US" dirty="0" smtClean="0"/>
              <a:t>http://mylove.ru/liza409/diary/view/124396/</a:t>
            </a:r>
            <a:endParaRPr lang="ru-RU" dirty="0" smtClean="0"/>
          </a:p>
          <a:p>
            <a:r>
              <a:rPr lang="en-US" dirty="0" smtClean="0"/>
              <a:t>http://forum.lobnya.biz/viewtopic.php?f=126&amp;t=7893&amp;start=60&amp;&amp;view=print&amp;sid=9591bbe12cc31272adb597c8290939ab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DAC24-48CE-4E30-AA3B-F03A1E4F37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EEF9-F7F9-4F17-A44D-C0F5FB02E042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C68B-1958-44C7-9E7B-0D866C59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00c693ffa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932452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4249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</a:rPr>
              <a:t>Изготовление веточки мимозы.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Составитель: Савина О. В., воспитатель группы продлённого дня МБОУ Лицей  №11 г. Химки.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smtClean="0">
                <a:solidFill>
                  <a:srgbClr val="7030A0"/>
                </a:solidFill>
              </a:rPr>
              <a:t>2012 г.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Игольчатое плетение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7" name="Picture 4" descr="Техника игольчатого плетения бисер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204864"/>
            <a:ext cx="3960440" cy="2801317"/>
          </a:xfrm>
          <a:noFill/>
        </p:spPr>
      </p:pic>
      <p:pic>
        <p:nvPicPr>
          <p:cNvPr id="8" name="Picture 8" descr="vet-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550" y="1628775"/>
            <a:ext cx="3524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CA7JMP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3672408" cy="3600400"/>
          </a:xfrm>
          <a:prstGeom prst="rect">
            <a:avLst/>
          </a:prstGeom>
        </p:spPr>
      </p:pic>
      <p:pic>
        <p:nvPicPr>
          <p:cNvPr id="8" name="Рисунок 7" descr="iCA2K9F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3744416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5000c693ffa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Интернет ресурсы: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http://pridsosh.ucoz.ru/publ/metodicheskie_stati/konspekt_zanjatija_po_vneurochnoj_dejatelnosti_biseropletenie_v_1_klasse/3-1-0-15</a:t>
            </a:r>
            <a:endParaRPr lang="ru-RU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http://ourworldgame.ru/texnika-igolchatogo-pleteniya-biserom/</a:t>
            </a:r>
          </a:p>
          <a:p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88840"/>
            <a:ext cx="6858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http://biseropletenieiorigami.net/biseropletenie-mimoza.html</a:t>
            </a:r>
            <a:endParaRPr lang="ru-RU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ambria" pitchFamily="18" charset="0"/>
              </a:rPr>
              <a:t>http://www.liveinternet.ru/users/vika1d/post208806393/</a:t>
            </a:r>
            <a:endParaRPr lang="ru-RU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http://ermakova76.ucoz.ru/publ/informacija_dlja_roditelej/1</a:t>
            </a:r>
            <a:endParaRPr lang="ru-RU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http://mylove.ru/liza409/diary/view/124396/</a:t>
            </a:r>
            <a:endParaRPr lang="ru-RU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http://forum.lobnya.biz/viewtopic.php?f=126&amp;t=7893&amp;start=60&amp;&amp;view=print&amp;sid=9591bbe12cc31272adb597c8290939ab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Пословицы о труде.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1268760"/>
            <a:ext cx="4176464" cy="5328592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0" y="134076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«К чему душа лежит, к тому и руки приложатся.» 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«Торопливый дважды одно дело делает.»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«Без терпенья нет уменья.»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3a6b81adab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32099_w640_h640_img2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0773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84c6_3b01a2eb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1844824"/>
            <a:ext cx="6030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1. Какие правила безопасной работы необходимо помнить при работе с проволокой, бисером и ножницами?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</a:rPr>
              <a:t>. Какие правила нужно соблюдать при работе с бисером, чтобы не навредить зрению?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6" name="Содержимое 5" descr="devochka_na_st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7"/>
            <a:ext cx="9144000" cy="51571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Петельное плетение 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4" name="Picture 9" descr="Петельная техника плетения бисер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pletenie_petelnoe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484784"/>
            <a:ext cx="3312368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338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151</Words>
  <Application>Microsoft Office PowerPoint</Application>
  <PresentationFormat>Экран (4:3)</PresentationFormat>
  <Paragraphs>31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Пословицы о труде.</vt:lpstr>
      <vt:lpstr>Слайд 3</vt:lpstr>
      <vt:lpstr>Слайд 4</vt:lpstr>
      <vt:lpstr>Слайд 5</vt:lpstr>
      <vt:lpstr>Слайд 6</vt:lpstr>
      <vt:lpstr>2. Какие правила нужно соблюдать при работе с бисером, чтобы не навредить зрению? </vt:lpstr>
      <vt:lpstr>Петельное плетение </vt:lpstr>
      <vt:lpstr>Слайд 9</vt:lpstr>
      <vt:lpstr>Игольчатое плетение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Веточки мимозы изготавливаются в комбинированной технике. Цветы выполняются в петельной технике. Для плетения листочков используют игольчатое плетение.  Для работы понадобится зелёная проволока, желтый и зелёный бисер, зелёный стеклярус. Замечательно, если имеется в наличии бисер и стеклярус разных размеров. В этом случае легко будет изготовить разные по величине веточки.  </dc:title>
  <dc:creator>sasha</dc:creator>
  <cp:lastModifiedBy>sasha</cp:lastModifiedBy>
  <cp:revision>38</cp:revision>
  <dcterms:created xsi:type="dcterms:W3CDTF">2012-08-15T07:26:38Z</dcterms:created>
  <dcterms:modified xsi:type="dcterms:W3CDTF">2012-08-26T15:32:24Z</dcterms:modified>
</cp:coreProperties>
</file>