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5" r:id="rId5"/>
    <p:sldId id="268" r:id="rId6"/>
    <p:sldId id="269" r:id="rId7"/>
    <p:sldId id="266" r:id="rId8"/>
    <p:sldId id="267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4" d="100"/>
          <a:sy n="14" d="100"/>
        </p:scale>
        <p:origin x="-15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енисей</c:v>
                </c:pt>
                <c:pt idx="1">
                  <c:v>лена</c:v>
                </c:pt>
                <c:pt idx="2">
                  <c:v>обь</c:v>
                </c:pt>
                <c:pt idx="3">
                  <c:v>иртыш</c:v>
                </c:pt>
                <c:pt idx="4">
                  <c:v>амур</c:v>
                </c:pt>
                <c:pt idx="5">
                  <c:v>ангара</c:v>
                </c:pt>
                <c:pt idx="6">
                  <c:v>колыма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4102</c:v>
                </c:pt>
                <c:pt idx="1">
                  <c:v>4400</c:v>
                </c:pt>
                <c:pt idx="2">
                  <c:v>3650</c:v>
                </c:pt>
                <c:pt idx="3">
                  <c:v>4248</c:v>
                </c:pt>
                <c:pt idx="4">
                  <c:v>2824</c:v>
                </c:pt>
                <c:pt idx="5">
                  <c:v>1779</c:v>
                </c:pt>
                <c:pt idx="6">
                  <c:v>2129</c:v>
                </c:pt>
              </c:numCache>
            </c:numRef>
          </c:val>
        </c:ser>
        <c:axId val="74776576"/>
        <c:axId val="74778112"/>
      </c:barChart>
      <c:catAx>
        <c:axId val="74776576"/>
        <c:scaling>
          <c:orientation val="minMax"/>
        </c:scaling>
        <c:axPos val="b"/>
        <c:tickLblPos val="nextTo"/>
        <c:crossAx val="74778112"/>
        <c:crosses val="autoZero"/>
        <c:auto val="1"/>
        <c:lblAlgn val="ctr"/>
        <c:lblOffset val="100"/>
      </c:catAx>
      <c:valAx>
        <c:axId val="74778112"/>
        <c:scaling>
          <c:orientation val="minMax"/>
        </c:scaling>
        <c:axPos val="l"/>
        <c:majorGridlines/>
        <c:numFmt formatCode="General" sourceLinked="1"/>
        <c:tickLblPos val="nextTo"/>
        <c:crossAx val="7477657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площадь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тихий</c:v>
                </c:pt>
                <c:pt idx="1">
                  <c:v>атлантичес</c:v>
                </c:pt>
                <c:pt idx="2">
                  <c:v>индийский</c:v>
                </c:pt>
                <c:pt idx="3">
                  <c:v>северный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179.7</c:v>
                </c:pt>
                <c:pt idx="1">
                  <c:v>93.4</c:v>
                </c:pt>
                <c:pt idx="2">
                  <c:v>74.900000000000006</c:v>
                </c:pt>
                <c:pt idx="3">
                  <c:v>13.1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E6A06-8D91-4967-8083-ACCE89C43BD7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C9E0-532B-45FB-8E75-5810FC39E6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E6A06-8D91-4967-8083-ACCE89C43BD7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C9E0-532B-45FB-8E75-5810FC39E6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E6A06-8D91-4967-8083-ACCE89C43BD7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C9E0-532B-45FB-8E75-5810FC39E6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E6A06-8D91-4967-8083-ACCE89C43BD7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C9E0-532B-45FB-8E75-5810FC39E6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E6A06-8D91-4967-8083-ACCE89C43BD7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C9E0-532B-45FB-8E75-5810FC39E6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E6A06-8D91-4967-8083-ACCE89C43BD7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C9E0-532B-45FB-8E75-5810FC39E6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E6A06-8D91-4967-8083-ACCE89C43BD7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C9E0-532B-45FB-8E75-5810FC39E6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E6A06-8D91-4967-8083-ACCE89C43BD7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C9E0-532B-45FB-8E75-5810FC39E6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E6A06-8D91-4967-8083-ACCE89C43BD7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C9E0-532B-45FB-8E75-5810FC39E6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E6A06-8D91-4967-8083-ACCE89C43BD7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C9E0-532B-45FB-8E75-5810FC39E6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E6A06-8D91-4967-8083-ACCE89C43BD7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C9E0-532B-45FB-8E75-5810FC39E6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E6A06-8D91-4967-8083-ACCE89C43BD7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6C9E0-532B-45FB-8E75-5810FC39E6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714379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Тема: диаграммы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643050"/>
            <a:ext cx="6400800" cy="3995750"/>
          </a:xfrm>
        </p:spPr>
        <p:txBody>
          <a:bodyPr/>
          <a:lstStyle/>
          <a:p>
            <a:r>
              <a:rPr lang="ru-RU" dirty="0" smtClean="0"/>
              <a:t>Цель урока: научиться строить диаграммы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Устная работа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Найдите неизвестный член пропорции</a:t>
            </a:r>
          </a:p>
          <a:p>
            <a:pPr>
              <a:buNone/>
            </a:pPr>
            <a:r>
              <a:rPr lang="ru-RU" sz="2800" dirty="0" smtClean="0"/>
              <a:t>           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  <p:pic>
        <p:nvPicPr>
          <p:cNvPr id="4" name="Рисунок 3" descr="http://festival.1september.ru/articles/506454/Image480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071810"/>
            <a:ext cx="228601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festival.1september.ru/articles/506454/Image481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143248"/>
            <a:ext cx="307183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Решите задачи: 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В классе 25 учащихся, из них 20 учеников написали контрольную работу на “4” и “5”. Сколько процентов всех учащихся составляют хорошисты?</a:t>
            </a:r>
          </a:p>
          <a:p>
            <a:pPr lvl="0"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25  -  100%</a:t>
            </a:r>
          </a:p>
          <a:p>
            <a:r>
              <a:rPr lang="ru-RU" dirty="0" smtClean="0"/>
              <a:t>20 -  </a:t>
            </a:r>
            <a:r>
              <a:rPr lang="ru-RU" dirty="0" err="1" smtClean="0"/>
              <a:t>х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Х=20*100/25=80 % хорошистов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№1024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Енисей - 4102км</a:t>
            </a:r>
          </a:p>
          <a:p>
            <a:r>
              <a:rPr lang="ru-RU" dirty="0" smtClean="0"/>
              <a:t>Лена – 4400км</a:t>
            </a:r>
          </a:p>
          <a:p>
            <a:r>
              <a:rPr lang="ru-RU" dirty="0" smtClean="0"/>
              <a:t>Обь – 3650км</a:t>
            </a:r>
          </a:p>
          <a:p>
            <a:r>
              <a:rPr lang="ru-RU" dirty="0" smtClean="0"/>
              <a:t>Иртыш – 4248км</a:t>
            </a:r>
          </a:p>
          <a:p>
            <a:r>
              <a:rPr lang="ru-RU" dirty="0" smtClean="0"/>
              <a:t>Амур – 2824км</a:t>
            </a:r>
          </a:p>
          <a:p>
            <a:r>
              <a:rPr lang="ru-RU" dirty="0" smtClean="0"/>
              <a:t>Ангара – 1779км</a:t>
            </a:r>
          </a:p>
          <a:p>
            <a:r>
              <a:rPr lang="ru-RU" dirty="0" smtClean="0"/>
              <a:t>Колыма – 2129км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Столбчатая диаграмма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Площади океанов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Мировой океан состоит из четырех океанов. </a:t>
            </a:r>
          </a:p>
          <a:p>
            <a:pPr lvl="0"/>
            <a:r>
              <a:rPr lang="ru-RU" dirty="0" smtClean="0"/>
              <a:t>Тихий - 179,7 млн.кв.км.</a:t>
            </a:r>
          </a:p>
          <a:p>
            <a:pPr lvl="0"/>
            <a:r>
              <a:rPr lang="ru-RU" dirty="0" smtClean="0"/>
              <a:t>Атлантический - 93,4 млн.кв.км.</a:t>
            </a:r>
          </a:p>
          <a:p>
            <a:pPr lvl="0"/>
            <a:r>
              <a:rPr lang="ru-RU" dirty="0" smtClean="0"/>
              <a:t>Индийский - 74,9 млн.кв.км.</a:t>
            </a:r>
          </a:p>
          <a:p>
            <a:pPr lvl="0"/>
            <a:r>
              <a:rPr lang="ru-RU" dirty="0" smtClean="0"/>
              <a:t>Северный Ледовитый – 13,1 млн.кв.км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360 - 100%</a:t>
            </a:r>
          </a:p>
          <a:p>
            <a:r>
              <a:rPr lang="ru-RU" dirty="0" smtClean="0"/>
              <a:t>179,7 – </a:t>
            </a:r>
            <a:r>
              <a:rPr lang="ru-RU" dirty="0" err="1" smtClean="0"/>
              <a:t>х</a:t>
            </a:r>
            <a:endParaRPr lang="ru-RU" dirty="0" smtClean="0"/>
          </a:p>
          <a:p>
            <a:r>
              <a:rPr lang="ru-RU" dirty="0" smtClean="0"/>
              <a:t>Х=179,7*100/360=49,9=50% тихий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26% атлантический</a:t>
            </a:r>
          </a:p>
          <a:p>
            <a:r>
              <a:rPr lang="ru-RU" dirty="0" smtClean="0"/>
              <a:t>21% индийский</a:t>
            </a:r>
          </a:p>
          <a:p>
            <a:r>
              <a:rPr lang="ru-RU" dirty="0" smtClean="0"/>
              <a:t>4% северный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Круговая диаграмма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136</Words>
  <Application>Microsoft Office PowerPoint</Application>
  <PresentationFormat>Экран 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Тема: диаграммы</vt:lpstr>
      <vt:lpstr>Устная работа</vt:lpstr>
      <vt:lpstr>Решите задачи:  </vt:lpstr>
      <vt:lpstr>Слайд 4</vt:lpstr>
      <vt:lpstr>№1024 </vt:lpstr>
      <vt:lpstr>Столбчатая диаграмма</vt:lpstr>
      <vt:lpstr>Площади океанов</vt:lpstr>
      <vt:lpstr>Решение</vt:lpstr>
      <vt:lpstr>Круговая диаграмма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Столбчатая диаграмма</dc:title>
  <dc:creator>user</dc:creator>
  <cp:lastModifiedBy>Школа Васькино</cp:lastModifiedBy>
  <cp:revision>15</cp:revision>
  <dcterms:created xsi:type="dcterms:W3CDTF">2013-04-09T12:29:41Z</dcterms:created>
  <dcterms:modified xsi:type="dcterms:W3CDTF">2013-04-11T04:39:47Z</dcterms:modified>
</cp:coreProperties>
</file>