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4" r:id="rId2"/>
    <p:sldId id="256" r:id="rId3"/>
    <p:sldId id="275" r:id="rId4"/>
    <p:sldId id="257" r:id="rId5"/>
    <p:sldId id="258" r:id="rId6"/>
    <p:sldId id="277" r:id="rId7"/>
    <p:sldId id="259" r:id="rId8"/>
    <p:sldId id="260" r:id="rId9"/>
    <p:sldId id="278" r:id="rId10"/>
    <p:sldId id="261" r:id="rId11"/>
    <p:sldId id="264" r:id="rId12"/>
    <p:sldId id="279" r:id="rId13"/>
    <p:sldId id="284" r:id="rId14"/>
    <p:sldId id="280" r:id="rId15"/>
    <p:sldId id="281" r:id="rId16"/>
    <p:sldId id="282" r:id="rId17"/>
    <p:sldId id="286" r:id="rId18"/>
    <p:sldId id="283" r:id="rId19"/>
    <p:sldId id="285" r:id="rId20"/>
    <p:sldId id="288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B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Кто</a:t>
            </a:r>
            <a:r>
              <a:rPr lang="ru-RU" baseline="0" dirty="0" smtClean="0"/>
              <a:t> такой </a:t>
            </a:r>
          </a:p>
          <a:p>
            <a:pPr>
              <a:defRPr/>
            </a:pPr>
            <a:r>
              <a:rPr lang="ru-RU" baseline="0" dirty="0" smtClean="0"/>
              <a:t>А. И. </a:t>
            </a:r>
            <a:r>
              <a:rPr lang="ru-RU" baseline="0" dirty="0" err="1" smtClean="0"/>
              <a:t>Покрышкин</a:t>
            </a:r>
            <a:r>
              <a:rPr lang="ru-RU" baseline="0" dirty="0" smtClean="0"/>
              <a:t>?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Кто такой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А</a:t>
            </a:r>
            <a:r>
              <a:rPr lang="ru-RU" dirty="0"/>
              <a:t>. И. </a:t>
            </a:r>
            <a:r>
              <a:rPr lang="ru-RU" dirty="0" err="1"/>
              <a:t>Покрышкин</a:t>
            </a:r>
            <a:r>
              <a:rPr lang="ru-RU" dirty="0"/>
              <a:t>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 такой А. И. Покрышкин?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BBE82-CBE2-46F7-922D-8A7C000D0F4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656E0-9C52-4A12-9F5C-30B3B91B7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4CF02-8C31-4B2C-AFA7-512D7F0BD923}" type="slidenum">
              <a:rPr lang="ru-RU"/>
              <a:pPr/>
              <a:t>3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A3CA9F-4470-4B5C-A768-E5F7103299B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2A27B9-D95F-45BE-AFA7-91DAF6104D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Великий лётчик великой войны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alphaModFix/>
            <a:lum/>
          </a:blip>
          <a:stretch>
            <a:fillRect/>
          </a:stretch>
        </p:blipFill>
        <p:spPr>
          <a:xfrm>
            <a:off x="683568" y="1844824"/>
            <a:ext cx="3600400" cy="4646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70784" cy="45101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А. И.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Покрышкин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de-DE" i="1" dirty="0" smtClean="0">
                <a:latin typeface="Arial" pitchFamily="18"/>
                <a:ea typeface="Andale Sans UI" pitchFamily="2"/>
                <a:cs typeface="Tahoma" pitchFamily="2"/>
              </a:rPr>
              <a:t>1913</a:t>
            </a:r>
            <a:r>
              <a:rPr lang="ru-RU" i="1" dirty="0" smtClean="0">
                <a:latin typeface="Arial" pitchFamily="18"/>
                <a:ea typeface="Andale Sans UI" pitchFamily="2"/>
                <a:cs typeface="Tahoma" pitchFamily="2"/>
              </a:rPr>
              <a:t> - 1985</a:t>
            </a:r>
            <a:r>
              <a:rPr lang="de-DE" i="1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endParaRPr lang="ru-RU" i="1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ученик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класса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Лицей №113</a:t>
            </a:r>
          </a:p>
          <a:p>
            <a:pPr algn="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Гарманов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Иван</a:t>
            </a:r>
          </a:p>
          <a:p>
            <a:pPr algn="ctr">
              <a:buNone/>
            </a:pPr>
            <a:endParaRPr lang="ru-RU" i="1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u="sng" dirty="0" smtClean="0"/>
              <a:t>     </a:t>
            </a:r>
            <a:r>
              <a:rPr lang="ru-RU" sz="3600" b="1" u="sng" dirty="0" smtClean="0"/>
              <a:t>«</a:t>
            </a:r>
            <a:r>
              <a:rPr lang="ru-RU" sz="3200" b="1" u="sng" dirty="0" smtClean="0"/>
              <a:t>Высота – скорость – маневр – огонь» -</a:t>
            </a:r>
            <a:br>
              <a:rPr lang="ru-RU" sz="3200" b="1" u="sng" dirty="0" smtClean="0"/>
            </a:br>
            <a:r>
              <a:rPr lang="ru-RU" sz="3200" b="1" dirty="0" smtClean="0"/>
              <a:t> с 1943 г.основа действий истребительной авиации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лександр Борисович\Desktop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8092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/>
              <a:t>Вторая звезда Героя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24 августа 1943 года </a:t>
            </a:r>
            <a:r>
              <a:rPr lang="ru-RU" dirty="0" smtClean="0"/>
              <a:t>А. И. </a:t>
            </a:r>
            <a:r>
              <a:rPr lang="ru-RU" dirty="0" err="1" smtClean="0"/>
              <a:t>Покрышкину</a:t>
            </a:r>
            <a:r>
              <a:rPr lang="ru-RU" dirty="0" smtClean="0"/>
              <a:t> вторично присвоено звание Героя Советского Союза</a:t>
            </a:r>
            <a:endParaRPr lang="ru-RU" dirty="0"/>
          </a:p>
        </p:txBody>
      </p:sp>
      <p:pic>
        <p:nvPicPr>
          <p:cNvPr id="8194" name="Picture 2" descr="C:\Users\Александр Борисович\Desktop\wow_9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184576" cy="3429000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539552" y="692696"/>
            <a:ext cx="1224136" cy="11521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99592" y="980728"/>
            <a:ext cx="1224136" cy="11521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                  Третья звезда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132855"/>
            <a:ext cx="4176464" cy="4222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19 августа 1944 года </a:t>
            </a:r>
          </a:p>
          <a:p>
            <a:pPr marL="273050" indent="-6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за 550 боевых вылетов и </a:t>
            </a:r>
          </a:p>
          <a:p>
            <a:pPr marL="273050" indent="-6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53 сбитых самолёта. </a:t>
            </a:r>
          </a:p>
          <a:p>
            <a:pPr marL="273050" indent="-6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А. И. </a:t>
            </a:r>
            <a:r>
              <a:rPr lang="ru-RU" dirty="0" err="1" smtClean="0"/>
              <a:t>Покрышкин</a:t>
            </a:r>
            <a:r>
              <a:rPr lang="ru-RU" dirty="0" smtClean="0"/>
              <a:t> оставался единственным трижды Героем до дня Победы над Германией.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83568" y="764704"/>
            <a:ext cx="1224136" cy="11521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187624" y="908720"/>
            <a:ext cx="1224136" cy="11521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691680" y="1124744"/>
            <a:ext cx="1224136" cy="11521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Александр Борисович\Desktop\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07239"/>
            <a:ext cx="2880320" cy="30860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92080" y="2204865"/>
            <a:ext cx="338437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Первый трижды Герой     Советского Союза</a:t>
            </a:r>
            <a:endParaRPr lang="ru-RU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/>
              <a:t>Парад Победы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24 июня 1945 года на Параде Великой Победы </a:t>
            </a:r>
            <a:r>
              <a:rPr lang="ru-RU" dirty="0" err="1" smtClean="0"/>
              <a:t>Покрышкин</a:t>
            </a:r>
            <a:r>
              <a:rPr lang="ru-RU" dirty="0" smtClean="0"/>
              <a:t> гордо нёс Знамя 1 – го Украинского Фронта по Красной площади</a:t>
            </a:r>
            <a:endParaRPr lang="ru-RU" dirty="0"/>
          </a:p>
        </p:txBody>
      </p:sp>
      <p:pic>
        <p:nvPicPr>
          <p:cNvPr id="13314" name="Picture 2" descr="C:\Users\Александр Борисович\Desktop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392488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84076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 это всё о нём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617443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«Храбрый из храбрых, вожак , лучший советский ас.» </a:t>
            </a:r>
          </a:p>
          <a:p>
            <a:r>
              <a:rPr lang="ru-RU" dirty="0" smtClean="0"/>
              <a:t>(Из наградного листа)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84460"/>
            <a:ext cx="61926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«Суворов в бою» (Соратники, однополчане)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12976"/>
            <a:ext cx="617443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«…не только человек большой личной храбрости, </a:t>
            </a:r>
          </a:p>
          <a:p>
            <a:r>
              <a:rPr lang="ru-RU" dirty="0" smtClean="0"/>
              <a:t>но и искуснейший организатор боевых действий»  </a:t>
            </a:r>
          </a:p>
          <a:p>
            <a:r>
              <a:rPr lang="ru-RU" dirty="0" smtClean="0"/>
              <a:t>( Маршал Конев)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683568" y="4392416"/>
            <a:ext cx="82809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«…самородок, благородный сплав из лучших природных качеств человека» (Герой Советского Союза, однополчанин Н. Трофимов).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5478196"/>
            <a:ext cx="662473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…у которого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учимся воевать и жить, быть человеком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(Трижды Герой Советского Союза, ученик  А.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Покрышкина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И.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Кожедуб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Александр Борисович\Desktop\iCAT4AR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84380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«Парень из нашего города»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128572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 Благотворительного фонда «Мемориальный комплекс маршала А. И.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Покрышкина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2005 год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28121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 учащихся Лицея №113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1187624" y="3645024"/>
          <a:ext cx="3309764" cy="271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076056" y="3789040"/>
          <a:ext cx="3610744" cy="257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me\Desktop\P207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17646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 descr="C:\Users\Home\Desktop\P207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176464" cy="2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C:\Users\Home\Desktop\P207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47018"/>
            <a:ext cx="4392488" cy="275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Чтобы помнили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885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6 ноября 1949 года установлен бронзовый бюст герою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556793"/>
            <a:ext cx="4041775" cy="9578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8 мая 1985 года на площади Карла Маркса открыт памятник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А. И. </a:t>
            </a:r>
            <a:r>
              <a:rPr lang="ru-RU" dirty="0" err="1" smtClean="0">
                <a:solidFill>
                  <a:schemeClr val="tx1"/>
                </a:solidFill>
              </a:rPr>
              <a:t>Покрышкину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Александр Борисович\Desktop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744415" cy="3621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4" name="Picture 4" descr="C:\Users\Александр Борисович\Desktop\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82905"/>
            <a:ext cx="3384376" cy="3654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танция_Маршала_Покрышк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2865366" cy="2432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918648" cy="112772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5400" b="1" dirty="0" smtClean="0"/>
              <a:t>Чтобы помнили</a:t>
            </a:r>
            <a:endParaRPr lang="ru-RU" sz="54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685800" y="1844824"/>
            <a:ext cx="4894312" cy="44035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Impact" pitchFamily="34" charset="0"/>
                <a:cs typeface="Times New Roman" pitchFamily="18" charset="0"/>
              </a:rPr>
              <a:t>Как сообщает пресс-центр мэрии Новосибирска, на станции к 6 марта появятся два тематических витража. На одном будут изображены самолеты, на другом - схема Солнечной системы, в которой есть малая планета </a:t>
            </a:r>
            <a:r>
              <a:rPr lang="ru-RU" sz="1600" dirty="0" err="1" smtClean="0">
                <a:latin typeface="Impact" pitchFamily="34" charset="0"/>
                <a:cs typeface="Times New Roman" pitchFamily="18" charset="0"/>
              </a:rPr>
              <a:t>Покрышкин</a:t>
            </a:r>
            <a:r>
              <a:rPr lang="ru-RU" sz="1600" dirty="0" smtClean="0">
                <a:latin typeface="Impact" pitchFamily="34" charset="0"/>
                <a:cs typeface="Times New Roman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Impact" pitchFamily="34" charset="0"/>
                <a:cs typeface="Times New Roman" pitchFamily="18" charset="0"/>
              </a:rPr>
              <a:t>Под потолком станции  появится макет самолета, на котором летал герой-новосибирец. В вестибюле станции на входе с четной стороны ул. Гоголя будет установлен бюст Александра </a:t>
            </a:r>
            <a:r>
              <a:rPr lang="ru-RU" sz="1600" dirty="0" err="1" smtClean="0">
                <a:latin typeface="Impact" pitchFamily="34" charset="0"/>
                <a:cs typeface="Times New Roman" pitchFamily="18" charset="0"/>
              </a:rPr>
              <a:t>Покрышкина</a:t>
            </a:r>
            <a:r>
              <a:rPr lang="ru-RU" sz="1600" dirty="0" smtClean="0">
                <a:latin typeface="Impact" pitchFamily="34" charset="0"/>
                <a:cs typeface="Times New Roman" pitchFamily="18" charset="0"/>
              </a:rPr>
              <a:t>, изготовленный автором памятника летчику на пл. Маркса Михаилом </a:t>
            </a:r>
            <a:r>
              <a:rPr lang="ru-RU" sz="1600" dirty="0" err="1" smtClean="0">
                <a:latin typeface="Impact" pitchFamily="34" charset="0"/>
                <a:cs typeface="Times New Roman" pitchFamily="18" charset="0"/>
              </a:rPr>
              <a:t>Переяславцем</a:t>
            </a:r>
            <a:r>
              <a:rPr lang="ru-RU" sz="1600" dirty="0" smtClean="0">
                <a:latin typeface="Impact" pitchFamily="34" charset="0"/>
                <a:cs typeface="Times New Roman" pitchFamily="18" charset="0"/>
              </a:rPr>
              <a:t>. Таблички с названием станции заменят на новые - дополненные звездами героя Советского союза. </a:t>
            </a:r>
            <a:endParaRPr lang="ru-RU" sz="1600" dirty="0"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http://tv49.ru/uploads/04_NEWS/sobytiaobzor(800x45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863768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Иванович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Покрышкин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32040" y="1859757"/>
            <a:ext cx="3754760" cy="27309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707905" y="2514600"/>
            <a:ext cx="4978896" cy="38457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в г.Новосибирске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Почётный житель г. Новосибирска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 лет со дня рождения,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2013г. – год А. 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Покрышкина</a:t>
            </a:r>
            <a:endParaRPr lang="ru-RU" sz="2800" dirty="0"/>
          </a:p>
        </p:txBody>
      </p:sp>
      <p:pic>
        <p:nvPicPr>
          <p:cNvPr id="1026" name="Picture 2" descr="C:\Users\Александр Борисович\Desktop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240359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95536" y="1844824"/>
            <a:ext cx="5976664" cy="50131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имя присвоено: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2009 г. - Сибирскому авиационному кадетскому корпусу г. Новосибирска,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2004 г. - Новосибирскому авиационному учебному центру,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1980 г. -  профессиональное училище № 2 (с 2010 года — Новосибирский техникум металлургии и машиностроения).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1994 г. - в Новосибирском техникуме металлургии и машиностроения существует музей, посвященный А.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Покрышкину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1998 г. – музей авиации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января 2013 года была запущена электронная библиотека маршала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Покрышкина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918648" cy="112772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5400" b="1" dirty="0" smtClean="0"/>
              <a:t>Чтобы помнили</a:t>
            </a:r>
            <a:endParaRPr lang="ru-RU" sz="5400" b="1" dirty="0"/>
          </a:p>
        </p:txBody>
      </p:sp>
      <p:pic>
        <p:nvPicPr>
          <p:cNvPr id="6" name="Содержимое 5" descr="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02656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Летная практ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800600"/>
            <a:ext cx="257556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музей авиации им. А.И.Покрышки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429000"/>
            <a:ext cx="2160240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85270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Маршал </a:t>
            </a:r>
            <a:r>
              <a:rPr lang="ru-RU" dirty="0" err="1" smtClean="0"/>
              <a:t>Покрышкин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7992888" cy="10081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27432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символ Победы в Великой отечественной войне. Он был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настояшим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всенародным героем, в котором ярко проявились – смелость, стойкость и благородство.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7992888" cy="93610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27432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должны знать таких людей, знать их жизнь и подвиги, чтобы самим быть ответственными, нравственными, высокообразованными.</a:t>
            </a:r>
          </a:p>
          <a:p>
            <a:endParaRPr lang="ru-RU" dirty="0"/>
          </a:p>
        </p:txBody>
      </p:sp>
      <p:pic>
        <p:nvPicPr>
          <p:cNvPr id="7" name="Рисунок 6" descr="http://dops.nso.ru/Lists/NewsLib/0003-9_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040380" cy="202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dosaaf-ro05.ru/images/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429000"/>
            <a:ext cx="2160241" cy="31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http://bezformata.ru/content/Images/000/035/334/image35334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21088"/>
            <a:ext cx="30179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 descr="Пергамент"/>
          <p:cNvSpPr>
            <a:spLocks noChangeArrowheads="1"/>
          </p:cNvSpPr>
          <p:nvPr/>
        </p:nvSpPr>
        <p:spPr bwMode="auto">
          <a:xfrm>
            <a:off x="755576" y="836712"/>
            <a:ext cx="784887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660033"/>
            </a:solidFill>
            <a:miter lim="800000"/>
            <a:headEnd/>
            <a:tailEnd/>
          </a:ln>
          <a:effectLst>
            <a:prstShdw prst="shdw17" dist="17961" dir="2700000">
              <a:srgbClr val="3D001F"/>
            </a:prst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/>
              <a:t>проследить </a:t>
            </a:r>
            <a:r>
              <a:rPr lang="ru-RU" sz="2400" dirty="0" smtClean="0"/>
              <a:t>становление А. И. </a:t>
            </a:r>
            <a:r>
              <a:rPr lang="ru-RU" sz="2400" dirty="0" err="1" smtClean="0"/>
              <a:t>Покрышкина</a:t>
            </a:r>
            <a:r>
              <a:rPr lang="ru-RU" sz="2400" dirty="0" smtClean="0"/>
              <a:t> как </a:t>
            </a:r>
            <a:r>
              <a:rPr lang="ru-RU" sz="2400" dirty="0" smtClean="0"/>
              <a:t>лётчика-героя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жизнь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судьба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пример военного и гражданского мужества.</a:t>
            </a:r>
            <a:endParaRPr lang="ru-RU" sz="24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Rectangle 11" descr="Пергамент"/>
          <p:cNvSpPr>
            <a:spLocks noChangeArrowheads="1"/>
          </p:cNvSpPr>
          <p:nvPr/>
        </p:nvSpPr>
        <p:spPr bwMode="auto">
          <a:xfrm>
            <a:off x="971600" y="2420888"/>
            <a:ext cx="7416552" cy="443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660033"/>
            </a:solidFill>
            <a:miter lim="800000"/>
            <a:headEnd/>
            <a:tailEnd/>
          </a:ln>
          <a:effectLst>
            <a:prstShdw prst="shdw17" dist="17961" dir="2700000">
              <a:srgbClr val="3D001F"/>
            </a:prstShdw>
          </a:effectLst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биографией героя.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исторические хроники и боевой путь А. 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Покрышкина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условие формирования качеств личности героя.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анкетирование с целью выявления осведомлённости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Покрышкине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Собрать материал об увековечивании памяти героя в Новосибирске.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материал в письменном виде для выступления перед сверстниками.</a:t>
            </a:r>
          </a:p>
          <a:p>
            <a:pPr marL="342900" indent="-342900"/>
            <a:endParaRPr lang="ru-RU" b="1" i="1" dirty="0">
              <a:latin typeface="Tahoma" pitchFamily="34" charset="0"/>
            </a:endParaRPr>
          </a:p>
        </p:txBody>
      </p:sp>
      <p:sp>
        <p:nvSpPr>
          <p:cNvPr id="6151" name="AutoShape 15"/>
          <p:cNvSpPr>
            <a:spLocks/>
          </p:cNvSpPr>
          <p:nvPr/>
        </p:nvSpPr>
        <p:spPr bwMode="auto">
          <a:xfrm rot="5400000" flipV="1">
            <a:off x="1077118" y="-1077118"/>
            <a:ext cx="360363" cy="2514600"/>
          </a:xfrm>
          <a:prstGeom prst="rightBracket">
            <a:avLst>
              <a:gd name="adj" fmla="val 45583"/>
            </a:avLst>
          </a:prstGeom>
          <a:noFill/>
          <a:ln w="12700">
            <a:solidFill>
              <a:srgbClr val="78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16"/>
          <p:cNvSpPr>
            <a:spLocks noChangeArrowheads="1"/>
          </p:cNvSpPr>
          <p:nvPr/>
        </p:nvSpPr>
        <p:spPr bwMode="auto">
          <a:xfrm>
            <a:off x="457200" y="0"/>
            <a:ext cx="111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конечная звезда 9"/>
          <p:cNvSpPr/>
          <p:nvPr/>
        </p:nvSpPr>
        <p:spPr>
          <a:xfrm>
            <a:off x="5364088" y="4581128"/>
            <a:ext cx="1440160" cy="1418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372200" y="2852936"/>
            <a:ext cx="1944216" cy="1584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4716016" y="2636912"/>
            <a:ext cx="1440160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852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Героями не рождаются, </a:t>
            </a:r>
            <a:br>
              <a:rPr lang="ru-RU" sz="3200" dirty="0" smtClean="0"/>
            </a:br>
            <a:r>
              <a:rPr lang="ru-RU" sz="3200" dirty="0" smtClean="0"/>
              <a:t>а героями становятся.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855248"/>
            <a:ext cx="3813820" cy="78166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«Буду делать всё, но стану только лётчиком!»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77715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«Подвиг требует мысли, мастерства и риска»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708920"/>
            <a:ext cx="4040188" cy="3651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12 лет – детская мечта</a:t>
            </a:r>
          </a:p>
          <a:p>
            <a:pPr>
              <a:buNone/>
            </a:pPr>
            <a:r>
              <a:rPr lang="ru-RU" dirty="0" smtClean="0"/>
              <a:t>   1933 г. – 3-ю Пермская военная школа авиационных техников </a:t>
            </a:r>
          </a:p>
          <a:p>
            <a:pPr>
              <a:buNone/>
            </a:pPr>
            <a:r>
              <a:rPr lang="ru-RU" dirty="0" smtClean="0"/>
              <a:t>1934 г. – Курсы усовершенствования </a:t>
            </a:r>
            <a:r>
              <a:rPr lang="ru-RU" dirty="0" err="1" smtClean="0"/>
              <a:t>техсостава</a:t>
            </a:r>
            <a:r>
              <a:rPr lang="ru-RU" dirty="0" smtClean="0"/>
              <a:t> ВВС РККА имени К.Е. Ворошилова в Ленинграде</a:t>
            </a:r>
          </a:p>
          <a:p>
            <a:pPr>
              <a:buNone/>
            </a:pPr>
            <a:r>
              <a:rPr lang="ru-RU" dirty="0" smtClean="0"/>
              <a:t>1938 г. – лётная подготовка в аэроклубе </a:t>
            </a:r>
          </a:p>
          <a:p>
            <a:pPr>
              <a:buNone/>
            </a:pPr>
            <a:r>
              <a:rPr lang="ru-RU" dirty="0" smtClean="0"/>
              <a:t>1939 г.  - Краснознамённая </a:t>
            </a:r>
            <a:r>
              <a:rPr lang="ru-RU" dirty="0" err="1" smtClean="0"/>
              <a:t>Качинская</a:t>
            </a:r>
            <a:r>
              <a:rPr lang="ru-RU" dirty="0" smtClean="0"/>
              <a:t> авиашкола пилотов им. А. Ф. </a:t>
            </a:r>
            <a:r>
              <a:rPr lang="ru-RU" dirty="0" err="1" smtClean="0"/>
              <a:t>Мясникова</a:t>
            </a:r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3970784" cy="365140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Выдержка;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Целеустремлённость;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Любовь к чтению;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Глубокий аналитический ум;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Настойчивость;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Творческая увлечённость;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Спортивный дух и тренировки.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                 Начало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23 июня 1941г. – сбивает первый  </a:t>
            </a:r>
            <a:r>
              <a:rPr lang="ru-RU" sz="2800" dirty="0" err="1" smtClean="0"/>
              <a:t>Ме</a:t>
            </a:r>
            <a:r>
              <a:rPr lang="ru-RU" sz="2800" dirty="0" smtClean="0"/>
              <a:t> - 109.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0" name="Picture 2" descr="C:\Users\Александр Борисович\Desktop\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20888"/>
            <a:ext cx="2520280" cy="2428714"/>
          </a:xfrm>
          <a:prstGeom prst="rect">
            <a:avLst/>
          </a:prstGeom>
          <a:noFill/>
        </p:spPr>
      </p:pic>
      <p:sp>
        <p:nvSpPr>
          <p:cNvPr id="5" name="Загнутый угол 4"/>
          <p:cNvSpPr/>
          <p:nvPr/>
        </p:nvSpPr>
        <p:spPr>
          <a:xfrm>
            <a:off x="1043608" y="2564904"/>
            <a:ext cx="3024336" cy="2088232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«Тактика истребителей в бою»</a:t>
            </a:r>
            <a:endParaRPr lang="ru-RU" sz="32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99992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9552" y="4941168"/>
            <a:ext cx="6912768" cy="1368152"/>
          </a:xfrm>
          <a:prstGeom prst="wedge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голову надо сложить, а победить врага»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4000" dirty="0" smtClean="0"/>
              <a:t>Знаменитая сотка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1942</a:t>
            </a:r>
            <a:r>
              <a:rPr lang="ru-RU" dirty="0" smtClean="0"/>
              <a:t>г. «облёт»  Р-39 «</a:t>
            </a:r>
            <a:r>
              <a:rPr lang="ru-RU" dirty="0" err="1" smtClean="0"/>
              <a:t>Аэрокобра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Больше всего самолётов А. И. </a:t>
            </a:r>
            <a:r>
              <a:rPr lang="ru-RU" dirty="0" err="1" smtClean="0"/>
              <a:t>Покрышкин</a:t>
            </a:r>
            <a:r>
              <a:rPr lang="ru-RU" dirty="0" smtClean="0"/>
              <a:t> сбил на этом самолёте, который он сам  и модернизировал.</a:t>
            </a:r>
            <a:endParaRPr lang="ru-RU" dirty="0"/>
          </a:p>
        </p:txBody>
      </p:sp>
      <p:pic>
        <p:nvPicPr>
          <p:cNvPr id="7170" name="Picture 2" descr="C:\Users\Александр Борисович\Desktop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75407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Бои над Кубанью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86808" cy="44348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87313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крупная и ожесточённая во всей истории воздушных войн была битва над Кубанью весной 1943 г.</a:t>
            </a:r>
          </a:p>
          <a:p>
            <a:pPr marL="87313" indent="85725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 апреля 1943 г. - легендарный бой.</a:t>
            </a:r>
          </a:p>
          <a:p>
            <a:pPr marL="87313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Восьмерка ведомых </a:t>
            </a:r>
          </a:p>
          <a:p>
            <a:pPr marL="87313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Покрышкиным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аэрокобр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рассеяла и повернула назад 3 эшелона Ю – 87 (81 самолёт).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1026" name="Picture 2" descr="C:\Users\Home\Desktop\imgr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047166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        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Первая звезда Героя-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24 мая 1943 года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24 мая 1943 года </a:t>
            </a:r>
          </a:p>
          <a:p>
            <a:pPr>
              <a:buNone/>
            </a:pPr>
            <a:r>
              <a:rPr lang="ru-RU" dirty="0" smtClean="0"/>
              <a:t>А. И. </a:t>
            </a:r>
            <a:r>
              <a:rPr lang="ru-RU" dirty="0" err="1" smtClean="0"/>
              <a:t>Покрышкину</a:t>
            </a:r>
            <a:r>
              <a:rPr lang="ru-RU" dirty="0" smtClean="0"/>
              <a:t> было присвоено</a:t>
            </a:r>
          </a:p>
          <a:p>
            <a:pPr>
              <a:buNone/>
            </a:pPr>
            <a:r>
              <a:rPr lang="ru-RU" dirty="0" smtClean="0"/>
              <a:t> звание Героя Советского Союза.</a:t>
            </a:r>
            <a:endParaRPr lang="ru-RU" dirty="0"/>
          </a:p>
        </p:txBody>
      </p:sp>
      <p:pic>
        <p:nvPicPr>
          <p:cNvPr id="4098" name="Picture 2" descr="C:\Users\Александр Борисович\Desktop\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696" y="2924944"/>
            <a:ext cx="254930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5-конечная звезда 4"/>
          <p:cNvSpPr/>
          <p:nvPr/>
        </p:nvSpPr>
        <p:spPr>
          <a:xfrm>
            <a:off x="539552" y="692696"/>
            <a:ext cx="1224136" cy="11521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/>
              <a:t>                     </a:t>
            </a:r>
            <a:r>
              <a:rPr lang="ru-RU" sz="4000" b="1" dirty="0" smtClean="0"/>
              <a:t>Ас в небе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indent="274320">
              <a:spcBef>
                <a:spcPts val="0"/>
              </a:spcBef>
              <a:buNone/>
            </a:pPr>
            <a:r>
              <a:rPr lang="ru-RU" dirty="0" smtClean="0"/>
              <a:t>Майор </a:t>
            </a:r>
            <a:r>
              <a:rPr lang="ru-RU" dirty="0" err="1" smtClean="0"/>
              <a:t>Покрышкин</a:t>
            </a:r>
            <a:r>
              <a:rPr lang="ru-RU" dirty="0" smtClean="0"/>
              <a:t> разработал и лично испытал в бою новые приёмы воздушного боя, такие, как, например, выход из –под обстрела на вираже нисходящей бочкой с резкой потерей скорости – противник при этом чаще всего проскакивал вперёд и сам попадал в прицел.</a:t>
            </a:r>
            <a:endParaRPr lang="ru-RU" dirty="0"/>
          </a:p>
        </p:txBody>
      </p:sp>
      <p:pic>
        <p:nvPicPr>
          <p:cNvPr id="6147" name="Picture 3" descr="C:\Users\Александр Борисович\Desktop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365104"/>
            <a:ext cx="4449373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</TotalTime>
  <Words>870</Words>
  <Application>Microsoft Office PowerPoint</Application>
  <PresentationFormat>Экран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Великий лётчик великой войны</vt:lpstr>
      <vt:lpstr>Александр Иванович Покрышкин</vt:lpstr>
      <vt:lpstr>Слайд 3</vt:lpstr>
      <vt:lpstr>   Героями не рождаются,  а героями становятся.</vt:lpstr>
      <vt:lpstr>                 Начало войны</vt:lpstr>
      <vt:lpstr>               Знаменитая сотка</vt:lpstr>
      <vt:lpstr>            Бои над Кубанью</vt:lpstr>
      <vt:lpstr>                 Первая звезда Героя-                                                24 мая 1943 года</vt:lpstr>
      <vt:lpstr>                     Ас в небе</vt:lpstr>
      <vt:lpstr>     «Высота – скорость – маневр – огонь» -  с 1943 г.основа действий истребительной авиации</vt:lpstr>
      <vt:lpstr>           Вторая звезда Героя</vt:lpstr>
      <vt:lpstr>                  Третья звезда Героя</vt:lpstr>
      <vt:lpstr>            Парад Победы</vt:lpstr>
      <vt:lpstr>Слайд 14</vt:lpstr>
      <vt:lpstr>«Парень из нашего города»</vt:lpstr>
      <vt:lpstr>Слайд 16</vt:lpstr>
      <vt:lpstr>Слайд 17</vt:lpstr>
      <vt:lpstr>  Чтобы помнили</vt:lpstr>
      <vt:lpstr>  Чтобы помнили</vt:lpstr>
      <vt:lpstr>  Чтобы помнили</vt:lpstr>
      <vt:lpstr>         Маршал Покрышкин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Иванович Покрышкин.</dc:title>
  <dc:creator>Александр Борисович</dc:creator>
  <cp:lastModifiedBy>Home</cp:lastModifiedBy>
  <cp:revision>79</cp:revision>
  <dcterms:created xsi:type="dcterms:W3CDTF">2013-02-06T13:47:10Z</dcterms:created>
  <dcterms:modified xsi:type="dcterms:W3CDTF">2013-02-10T15:30:41Z</dcterms:modified>
</cp:coreProperties>
</file>