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70" r:id="rId11"/>
    <p:sldId id="269" r:id="rId12"/>
    <p:sldId id="25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stavka.jimdo.com/%D1%87%D1%82%D0%BE-%D1%82%D0%B0%D0%BA%D0%BE%D0%B5-%D1%84%D0%BB%D0%BE%D1%80%D0%B8%D1%81%D1%82%D0%B8%D0%BA%D0%B0/" TargetMode="External"/><Relationship Id="rId7" Type="http://schemas.openxmlformats.org/officeDocument/2006/relationships/hyperlink" Target="http://www.clubfei.ru/school/rukodelie/feja_oseni" TargetMode="External"/><Relationship Id="rId2" Type="http://schemas.openxmlformats.org/officeDocument/2006/relationships/hyperlink" Target="http://www.varvar.ru/arhiv/gallery/mannerism/arcimboldo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m2mam.ru/articles/favorites/article.php?ID=2493&amp;sphrase_id=937673" TargetMode="External"/><Relationship Id="rId5" Type="http://schemas.openxmlformats.org/officeDocument/2006/relationships/hyperlink" Target="http://www.stihi.ru/2009/04/30/963" TargetMode="External"/><Relationship Id="rId4" Type="http://schemas.openxmlformats.org/officeDocument/2006/relationships/hyperlink" Target="http://www.perunica.ru/rukodelie/4477-schepnaya-ptica-schastya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Аппликация из листьев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Птица счастья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3672408" cy="1152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Технология </a:t>
            </a:r>
          </a:p>
          <a:p>
            <a:r>
              <a:rPr lang="ru-RU" dirty="0" smtClean="0"/>
              <a:t> 4 класс</a:t>
            </a:r>
          </a:p>
          <a:p>
            <a:endParaRPr lang="ru-RU" dirty="0"/>
          </a:p>
        </p:txBody>
      </p:sp>
      <p:pic>
        <p:nvPicPr>
          <p:cNvPr id="1026" name="Picture 2" descr="D:\Школа\труд\волшебная птица\P1060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7764" flipH="1">
            <a:off x="719408" y="2513829"/>
            <a:ext cx="4523893" cy="320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836712"/>
            <a:ext cx="5040560" cy="52565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Сухие листья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  очень хрупкий материал. Случается, что в процессе работы или хранения они ломаются. Сломанные части  можно использовать для оформления работ: звездочки, дождинки, дорожку. А если приготовить разноцветную крошку, то она поможет оживить фон.  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7" name="Picture 5" descr="D:\Школа\Рисунки\мои рисунки\природа\84b826e78cc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1772816"/>
            <a:ext cx="3816424" cy="325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работы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788024" cy="55446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Разложи свои листья на кучки в зависимости от размера.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 белом листе с помощь листиков выложи фигурку птицы  (листья не приклеивай).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Ты можешь подбирать листья по размеру и цвету. Смотри, чтобы они подходили для твоего изображения. Меняй местами листья, находи самое лучшее расположение.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Когда ты разложишь их так, что тебе всё понравилось, начинай  приклеивать, обрезая черенки листьев, если они мешают.</a:t>
            </a:r>
          </a:p>
        </p:txBody>
      </p:sp>
      <p:pic>
        <p:nvPicPr>
          <p:cNvPr id="26626" name="Picture 2" descr="http://mtdata.ru/u18/photo7F16/20257337384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1340768"/>
            <a:ext cx="3672408" cy="268493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932040" y="4149080"/>
            <a:ext cx="3924944" cy="2520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Приклеивай листья осторожно, начинай снизу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 мелкие детали – перья– приклеивай после того, как ты приклеишь большие листики.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 самом конце приклей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корону.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err="1" smtClean="0"/>
              <a:t>Узорова</a:t>
            </a:r>
            <a:r>
              <a:rPr lang="ru-RU" sz="2000" dirty="0" smtClean="0"/>
              <a:t> О.В, Нефёдова Е.А. Технология. М.: АСТ «</a:t>
            </a:r>
            <a:r>
              <a:rPr lang="ru-RU" sz="2000" dirty="0" err="1" smtClean="0"/>
              <a:t>Астрель</a:t>
            </a:r>
            <a:r>
              <a:rPr lang="ru-RU" sz="2000" dirty="0" smtClean="0"/>
              <a:t>», 2009 </a:t>
            </a:r>
          </a:p>
          <a:p>
            <a:r>
              <a:rPr lang="ru-RU" sz="2000" dirty="0" smtClean="0"/>
              <a:t>Джузеппе </a:t>
            </a:r>
            <a:r>
              <a:rPr lang="ru-RU" sz="2000" dirty="0" err="1" smtClean="0"/>
              <a:t>Арчимбольдо</a:t>
            </a:r>
            <a:r>
              <a:rPr lang="ru-RU" sz="2000" dirty="0" smtClean="0"/>
              <a:t> </a:t>
            </a:r>
            <a:r>
              <a:rPr lang="en-US" sz="1800" dirty="0" smtClean="0">
                <a:hlinkClick r:id="rId2"/>
              </a:rPr>
              <a:t>http://www.varvar.ru/arhiv/gallery/mannerism/arcimboldo/index.html</a:t>
            </a:r>
            <a:endParaRPr lang="ru-RU" sz="1800" dirty="0" smtClean="0"/>
          </a:p>
          <a:p>
            <a:r>
              <a:rPr lang="ru-RU" sz="1800" dirty="0" smtClean="0"/>
              <a:t>Флористика</a:t>
            </a:r>
            <a:r>
              <a:rPr lang="ru-RU" sz="1800" dirty="0" smtClean="0">
                <a:hlinkClick r:id="rId3"/>
              </a:rPr>
              <a:t>:  </a:t>
            </a:r>
            <a:r>
              <a:rPr lang="en-US" sz="1800" dirty="0" smtClean="0">
                <a:hlinkClick r:id="rId3"/>
              </a:rPr>
              <a:t>http://vistavka.jimdo.com/%D1%87%D1%82%D0%BE-%D1%82%D0%B0%D0%BA%D0%BE%D0%B5-%D1%84%D0%BB%D0%BE%D1%80%D0%B8%D1%81%D1%82%D0%B8%D0%BA%D0%B0/</a:t>
            </a:r>
            <a:endParaRPr lang="ru-RU" sz="1800" dirty="0" smtClean="0"/>
          </a:p>
          <a:p>
            <a:r>
              <a:rPr lang="ru-RU" sz="1800" dirty="0" smtClean="0"/>
              <a:t>Птица счастья </a:t>
            </a:r>
            <a:r>
              <a:rPr lang="en-US" sz="1800" dirty="0" smtClean="0">
                <a:hlinkClick r:id="rId4"/>
              </a:rPr>
              <a:t>http://www.perunica.ru/rukodelie/4477-schepnaya-ptica-schastya.html</a:t>
            </a:r>
            <a:endParaRPr lang="ru-RU" sz="1800" dirty="0" smtClean="0"/>
          </a:p>
          <a:p>
            <a:r>
              <a:rPr lang="ru-RU" sz="1800" dirty="0" smtClean="0"/>
              <a:t>Синяя птица </a:t>
            </a:r>
            <a:r>
              <a:rPr lang="en-US" sz="1800" dirty="0" smtClean="0">
                <a:hlinkClick r:id="rId5"/>
              </a:rPr>
              <a:t>http://www.stihi.ru/2009/04/30/963</a:t>
            </a:r>
            <a:endParaRPr lang="ru-RU" sz="1800" dirty="0" smtClean="0"/>
          </a:p>
          <a:p>
            <a:r>
              <a:rPr lang="ru-RU" sz="1800" dirty="0" smtClean="0"/>
              <a:t>Аппликация из осенних листьев </a:t>
            </a:r>
            <a:r>
              <a:rPr lang="en-US" sz="1800" dirty="0" smtClean="0">
                <a:hlinkClick r:id="rId6"/>
              </a:rPr>
              <a:t>http://www.mam2mam.ru/articles/favorites/article.php?ID=2493&amp;sphrase_id=937673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http://www.clubfei.ru/school/rukodelie/feja_oseni</a:t>
            </a:r>
            <a:endParaRPr lang="ru-RU" sz="1800" dirty="0" smtClean="0"/>
          </a:p>
          <a:p>
            <a:r>
              <a:rPr lang="ru-RU" sz="1800" dirty="0" smtClean="0"/>
              <a:t>В презентации использованы фотографии работ учащихся МБОУ «НОШ № 29» города Сергиева Посада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Михалина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Светлана Александровна учитель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начальных классов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МБОУ «НОШ №29»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г.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Сергиева Посада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Презентация опубликована на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сайте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ru-RU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Джузеппе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Арчимбольдо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(1527 — 1593)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4114800" cy="4637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	Итальянский живописец, представитель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маньеризма.</a:t>
            </a:r>
          </a:p>
          <a:p>
            <a:pPr algn="ctr">
              <a:buNone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  Посмотри на необычные картины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Джузеппе </a:t>
            </a:r>
            <a:r>
              <a:rPr lang="ru-RU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Арчимбольдо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. </a:t>
            </a:r>
          </a:p>
          <a:p>
            <a:pPr algn="ctr">
              <a:buNone/>
            </a:pP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Сложно поверить, что они нарисованы красками, а не собраны из природных материалов.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5949280"/>
            <a:ext cx="309634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«Весна»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&amp;Vcy;&amp;rcy;&amp;iecy;&amp;mcy;&amp;iecy;&amp;ncy;&amp;acy; &amp;gcy;&amp;ocy;&amp;dcy;&amp;acy;. &amp;Vcy;&amp;iecy;&amp;s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528392" cy="425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589240"/>
            <a:ext cx="23762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«Лето»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5589240"/>
            <a:ext cx="23762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«Осень»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5589240"/>
            <a:ext cx="23762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«Зима»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548680"/>
            <a:ext cx="6696744" cy="136815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Джузеппе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Арчимбольдо</a:t>
            </a:r>
            <a:endParaRPr kumimoji="0" lang="ru-RU" sz="4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Времена года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&amp;Dcy;&amp;zhcy;&amp;ucy;&amp;zcy;&amp;iecy;&amp;pcy;&amp;pcy;&amp;iecy; &amp;Acy;&amp;rcy;&amp;chcy;&amp;icy;&amp;mcy;&amp;bcy;&amp;ocy;&amp;lcy;&amp;softcy;&amp;dcy;&amp;ocy;. &amp;Vcy;&amp;rcy;&amp;iecy;&amp;mcy;&amp;iecy;&amp;ncy;&amp;acy; &amp;gcy;&amp;ocy;&amp;dcy;&amp;acy;. &amp;Zcy;&amp;i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743125" cy="3312368"/>
          </a:xfrm>
          <a:prstGeom prst="rect">
            <a:avLst/>
          </a:prstGeom>
          <a:noFill/>
        </p:spPr>
      </p:pic>
      <p:pic>
        <p:nvPicPr>
          <p:cNvPr id="2054" name="Picture 6" descr="&amp;Vcy;&amp;rcy;&amp;iecy;&amp;mcy;&amp;iecy;&amp;ncy;&amp;acy; &amp;gcy;&amp;ocy;&amp;dcy;&amp;acy;. &amp;Ocy;&amp;scy;&amp;iecy;&amp;n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736304" cy="3369832"/>
          </a:xfrm>
          <a:prstGeom prst="rect">
            <a:avLst/>
          </a:prstGeom>
          <a:noFill/>
        </p:spPr>
      </p:pic>
      <p:pic>
        <p:nvPicPr>
          <p:cNvPr id="2056" name="Picture 8" descr="&amp;Dcy;&amp;zhcy;&amp;ucy;&amp;zcy;&amp;iecy;&amp;pcy;&amp;pcy;&amp;iecy; &amp;Acy;&amp;rcy;&amp;chcy;&amp;icy;&amp;mcy;&amp;bcy;&amp;ocy;&amp;lcy;&amp;softcy;&amp;dcy;&amp;ocy;. &amp;Vcy;&amp;rcy;&amp;iecy;&amp;mcy;&amp;iecy;&amp;ncy;&amp;acy; &amp;gcy;&amp;ocy;&amp;dcy;&amp;acy;. &amp;Lcy;&amp;iecy;&amp;t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272490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Fcy;&amp;lcy;&amp;o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176464" cy="534905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868144" y="1268760"/>
            <a:ext cx="23762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«Флора»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980728"/>
            <a:ext cx="4032448" cy="54726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Флористика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один из видов искусства, в котором художник </a:t>
            </a:r>
            <a:r>
              <a:rPr lang="ru-RU" sz="2400" b="1" dirty="0" smtClean="0">
                <a:solidFill>
                  <a:srgbClr val="7030A0"/>
                </a:solidFill>
              </a:rPr>
              <a:t>вместо красок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использует </a:t>
            </a:r>
            <a:r>
              <a:rPr lang="ru-RU" sz="2400" b="1" dirty="0" smtClean="0">
                <a:solidFill>
                  <a:srgbClr val="7030A0"/>
                </a:solidFill>
              </a:rPr>
              <a:t>цветочные лепестки, листья, травы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а также специальные искусственные материалы. Это выражение фантазии, творческих порывов и чувств человека посредством живых и сухих даров растительного мира.</a:t>
            </a:r>
            <a:endParaRPr lang="ru-RU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3"/>
            <a:ext cx="3888432" cy="31683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Издавна считалось, что счастье – это красивая птица, которую трудно поймать и приручить. Как ты думаешь, почему?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Галерея чудес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Птица счастья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www.perunica.ru/uploads/posts/2009-09/1252679747_115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032448" cy="322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4114800" cy="39604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 приданию, именно эта птица приносит в дом счастье, ее вешают в центре комнаты и своими "полетами" она оберегает домашний очаг. Щепная птица считается символом Архангельской земли.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perunica.ru/uploads/posts/2009-10/1255817125_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3767236" cy="3767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812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Деревянная птица счастья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76672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Синяя птица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4" name="Picture 4" descr="http://www.stihi.ru/pics/2009/04/30/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04456" cy="49156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716016" y="1556792"/>
            <a:ext cx="4104456" cy="4608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Галина Соловьева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Синяя птица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Птица счастья нас зовет с собою,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вечном мы полете за ее крылом,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 земле душа зовет ее любовью,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небо улетим и там ее найдем.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76672"/>
            <a:ext cx="633670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Аппликация из природных материалов «Птица счастья»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D:\Школа\труд\волшебная птица\P1060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3936437" cy="295232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t="3922"/>
          <a:stretch>
            <a:fillRect/>
          </a:stretch>
        </p:blipFill>
        <p:spPr bwMode="auto">
          <a:xfrm>
            <a:off x="4427984" y="2132856"/>
            <a:ext cx="4159744" cy="28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476672"/>
            <a:ext cx="6336704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Аппликация из природных материалов «Птица счастья»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3" descr="D:\Школа\труд\волшебная птица\P1060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048672" cy="424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266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Аппликация из листьев  Птица счастья</vt:lpstr>
      <vt:lpstr>Джузеппе Арчимбольдо  (1527 — 1593)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План работы</vt:lpstr>
      <vt:lpstr>Источники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Галерея чудес Птица счастья</dc:title>
  <cp:lastModifiedBy>Пользователь</cp:lastModifiedBy>
  <cp:revision>25</cp:revision>
  <dcterms:modified xsi:type="dcterms:W3CDTF">2012-10-20T18:57:13Z</dcterms:modified>
</cp:coreProperties>
</file>