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7" r:id="rId14"/>
    <p:sldId id="284" r:id="rId15"/>
    <p:sldId id="268" r:id="rId16"/>
    <p:sldId id="269" r:id="rId17"/>
    <p:sldId id="270" r:id="rId18"/>
    <p:sldId id="271" r:id="rId19"/>
    <p:sldId id="282" r:id="rId20"/>
    <p:sldId id="272" r:id="rId21"/>
    <p:sldId id="273" r:id="rId22"/>
    <p:sldId id="274" r:id="rId23"/>
    <p:sldId id="285" r:id="rId24"/>
    <p:sldId id="275" r:id="rId25"/>
    <p:sldId id="276" r:id="rId26"/>
    <p:sldId id="277" r:id="rId27"/>
    <p:sldId id="286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0A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8841-3E2D-447E-8DC6-1397DA1D5E4A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E62D-7723-4E5D-BC36-098F4DFE6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55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E62D-7723-4E5D-BC36-098F4DFE6F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1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E62D-7723-4E5D-BC36-098F4DFE6F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3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54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06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43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6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67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9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79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66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23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31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9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з истории отрицательных чисел</a:t>
            </a:r>
            <a:endParaRPr lang="ru-RU" sz="49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51216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Проект создал</a:t>
            </a:r>
          </a:p>
          <a:p>
            <a:r>
              <a:rPr lang="ru-RU" b="1" i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Аюпов</a:t>
            </a:r>
            <a:r>
              <a:rPr lang="ru-RU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ученик 6 класса </a:t>
            </a:r>
            <a:r>
              <a:rPr lang="ru-RU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</p:txBody>
      </p:sp>
    </p:spTree>
    <p:extLst>
      <p:ext uri="{BB962C8B-B14F-4D97-AF65-F5344CB8AC3E}">
        <p14:creationId xmlns:p14="http://schemas.microsoft.com/office/powerpoint/2010/main" val="13987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132" y="4175904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создала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Гиздатуллина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Эльвина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ученица 6 класса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2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Диофант представляет одну из наиболее трудных загадок в истории науки. Нам не известны ни время, когда он жил, ни предшественники его, которые работали бы в той же области. Труды его подобны сверкающему огню среди полной непроницаемой тьмы.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9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исчерпать всё известное о личности Диофанта,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привести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дошедшее до нас стихотворение-загадку: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Прах Диофанта гробница покоит; дивись ей - и камень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Мудрым искусством его скажет усопшего век.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Волей богов шестую часть жизни он прожил ребёнком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половину шестой встретил с пушком на щеках.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минула седьмая, с подругою он обручился.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нею пять лет проведя сына дождался мудрец;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полжизни отцовской возлюбленный сын его прожил.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Отнят он был у отца ранней могилой своей.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Дважды два года родитель оплакивал тяжкое горе,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Тут и увидел предел жизни печальной своей.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Отсюда нетрудно подсчитать, что Диофант прожил 84 года.</a:t>
            </a:r>
          </a:p>
        </p:txBody>
      </p:sp>
    </p:spTree>
    <p:extLst>
      <p:ext uri="{BB962C8B-B14F-4D97-AF65-F5344CB8AC3E}">
        <p14:creationId xmlns:p14="http://schemas.microsoft.com/office/powerpoint/2010/main" val="252880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Рене </a:t>
            </a:r>
            <a:r>
              <a:rPr lang="ru-RU" b="1" dirty="0">
                <a:solidFill>
                  <a:srgbClr val="00B050"/>
                </a:solidFill>
              </a:rPr>
              <a:t>Декарт</a:t>
            </a:r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(1596-1650)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1844824"/>
            <a:ext cx="331236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Проект создала</a:t>
            </a: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Хатипова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Миляуша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ученица 6 класса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7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Французский философ, математик, физик и физиолог, основатель новоевропейского рационализма и один из влиятельнейших метафизиков Нового времени. Декарт заложил основы аналитической геометрии, дал понятия переменной величины и функции, ввел многие алгебраические обозначения. </a:t>
            </a:r>
          </a:p>
        </p:txBody>
      </p:sp>
    </p:spTree>
    <p:extLst>
      <p:ext uri="{BB962C8B-B14F-4D97-AF65-F5344CB8AC3E}">
        <p14:creationId xmlns:p14="http://schemas.microsoft.com/office/powerpoint/2010/main" val="16321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Значение работ Декарта в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Естественно-научные 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достижения Декарта родились как «побочный продукт» разрабатываемого им единого метода единой науки. Декарту принадлежит заслуга создания современных систем обозначений: он ввел знаки переменных величин (x, y, z...), коэффициентов (a, b, c...), обозначение степеней (a</a:t>
            </a:r>
            <a:r>
              <a:rPr lang="ru-RU" sz="24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ru-RU" sz="24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...).Декарт является одним из авторов теории уравнений: им сформулировано правило знаков для определения числа положительных и отрицательных корней, поставил вопрос о границах действительных корней и выдвинул проблему приводимости, т. е. представления целой рациональной функции с рациональными коэффициентами в виде произведения двух функций этого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рода.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«Геометрия»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«Геометрия» (1637) оказала огромное влияние на развитие математики. 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декартовой системе координат получили реальное истолкование отрицательные числа. Действительные числа Декарт фактически трактовал как отношение любого отрезка к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единичному.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переписке Декарта содержатся и другие его открытия.</a:t>
            </a:r>
          </a:p>
        </p:txBody>
      </p:sp>
    </p:spTree>
    <p:extLst>
      <p:ext uri="{BB962C8B-B14F-4D97-AF65-F5344CB8AC3E}">
        <p14:creationId xmlns:p14="http://schemas.microsoft.com/office/powerpoint/2010/main" val="376107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1114 – 1185)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373" y="2296010"/>
            <a:ext cx="5379678" cy="26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3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создала</a:t>
            </a: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Исламова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Гузель,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ученица 6 класса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26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6600"/>
                </a:solidFill>
              </a:rPr>
              <a:t/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FF6600"/>
                </a:solidFill>
              </a:rPr>
              <a:t/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FF6600"/>
                </a:solidFill>
              </a:rPr>
              <a:t/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Отрицательные </a:t>
            </a:r>
            <a:r>
              <a:rPr lang="ru-RU" sz="32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числа появились значительно позже натуральных чисел и обыкновенных дробей. Первые сведения об отрицательных числах встречаются у китайских математиков во II в. до н. э. Положительные числа тогда толковались как имущество, а отрицательные – как долг, недостача. Но ни египтяне, ни вавилоняне, ни древние греки отрицательных чисел не знали. Лишь в VII в. индийские математики начали широко использовать отрицательные числа, но относились к ним с некоторым недоверием. </a:t>
            </a: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r>
              <a:rPr lang="ru-RU" sz="3200" dirty="0">
                <a:solidFill>
                  <a:srgbClr val="FF6600"/>
                </a:solidFill>
              </a:rPr>
              <a:t/>
            </a:r>
            <a:br>
              <a:rPr lang="ru-RU" sz="3200" dirty="0">
                <a:solidFill>
                  <a:srgbClr val="FF6600"/>
                </a:solidFill>
              </a:rPr>
            </a:b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Отрицательные числа – долг</a:t>
            </a:r>
            <a:endParaRPr lang="ru-RU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2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Бхаскары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Крупнейший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индийский математик и астроном 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века. </a:t>
            </a: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Возглавлял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астрономическую обсерваторию в 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Удджайне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написал трактат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Сиддханта-широмани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(«Венец учения»), состоящий из четырёх частей: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Лилавати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посвящена арифметике,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Биждаганита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 — алгебре,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Голадхайя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 — 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сферике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Гранхаганита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 — теории планетных движений.</a:t>
            </a: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получал отрицательные корни уравнений, хотя и сомневался в их значимости. Ему принадлежит один из самых ранних 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проектов вечного двигателя.</a:t>
            </a:r>
            <a:endParaRPr lang="ru-RU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Книга 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Лилавати</a:t>
            </a:r>
            <a:r>
              <a:rPr lang="ru-RU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в странах Азии была образцом учебника по технике вычислений. В 1816 году она была напечатана в Калькутте и с тех пор неоднократно переиздавалась в качестве учебника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64744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поэт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своем стихотворении, датируемом примерно 1150 г., описывает некое колесо с прикрепленными наискось по ободу длинными, узкими сосудами, наполовину заполненными ртутью. Принцип действия этого первого механического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перпетуум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мобиле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был основан на различии моментов сил тяжести, создаваемых жидкостью, перемещавшейся в сосудах, помещенных на окружности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колеса.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ЖИРАР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Альберт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(1595 -1632)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07197"/>
            <a:ext cx="3312368" cy="380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2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создал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Магсумов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Айзат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ученик 6 класса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олландский математик, родился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Лотарингии, но большую часть жизни провел в Голландии. Окончил Лейденский ун-т. Был учеником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Стевина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Работал в Лейдене. Свои сочинения писал на французском языке. Главный его труд «Новые открытия в алгебре» (Амстердам, 1629) содержал существенно новые результаты и отличался простотой изложения.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220095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работах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Жирар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впервые высказал основную теорему алгебры, доказанную в 1799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 Гауссом,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дал геометрическое объяснение отрицательным корням уравнения как направленным отрезкам; первым признал нуль корнем уравнения и, следовательно, числом. Для общности полученных результатов рассматривал мнимые корни. Введя символ √-1 устранил недостатки в формулах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Ф. Виета.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Рассмотрел элементарные симметрические функции корней, а также впервые нашел выражение сумм одинаковых степеней корней данного уравнения до 4-й степени включительно. В операциях с радикалами наряду с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Оремом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применяет отрицательные показатели.</a:t>
            </a:r>
          </a:p>
        </p:txBody>
      </p:sp>
    </p:spTree>
    <p:extLst>
      <p:ext uri="{BB962C8B-B14F-4D97-AF65-F5344CB8AC3E}">
        <p14:creationId xmlns:p14="http://schemas.microsoft.com/office/powerpoint/2010/main" val="104208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АЛЬ-ХОРЕЗМИ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(783–850)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3825539" cy="390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создал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Ханипов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Ильфир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 6 класса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Меллятамакской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7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Полное имя – Абу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Абдаллах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(или Абу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Джафар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Мухаммад ибн Муса ал Хорезми в переводе с арабского означает – отец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Абдаллаха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(или отец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Джафара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Мухаммад, сын Мусы из Хорезма, один из крупнейших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ученых-математиков Средневековья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Биографические сведения о нем почти не сохранились, известно лишь, что он родился в конце 8 в. (предположительно в Хиве), а умер во второй половине 9 в. Приведенные годы жизни – условны. В некоторых источниках его называют «аль-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маджуси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т.е. маг, из этого делается вывод, что его предки были магами, жрецами зороастрийской религии, широко распространенной в те времена в Средней Азии.</a:t>
            </a:r>
          </a:p>
        </p:txBody>
      </p:sp>
    </p:spTree>
    <p:extLst>
      <p:ext uri="{BB962C8B-B14F-4D97-AF65-F5344CB8AC3E}">
        <p14:creationId xmlns:p14="http://schemas.microsoft.com/office/powerpoint/2010/main" val="8050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работах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Алгебраическая книга Аль-Хорезми (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Китаб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мухтасаб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ал-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джабр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-л-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мукабала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состоит из двух частей – теоретической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практической).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ал-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джабр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(восполнение) означало перенесение отрицательного члена из одной части уравнения в другую, и именно из этого термина возникло современное слово «алгебра». Ал-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мукабала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(противопоставление) – сокращение равных членов в обеих частях уравнения. Унаследованное от восточных математиков учение о линейных и квадратных уравнениях стало основой развития алгебры в Европе.</a:t>
            </a:r>
          </a:p>
        </p:txBody>
      </p:sp>
    </p:spTree>
    <p:extLst>
      <p:ext uri="{BB962C8B-B14F-4D97-AF65-F5344CB8AC3E}">
        <p14:creationId xmlns:p14="http://schemas.microsoft.com/office/powerpoint/2010/main" val="263847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Геометрическое истолкование </a:t>
            </a:r>
            <a:b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отрицательных чисел</a:t>
            </a:r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Признанию отрицательных чисел способствовали работы французского математика, физика и философа Рене Декарта. Он предложил геометрическое истолкование положительных и отрицательных чисел – ввел координатную прямую</a:t>
            </a:r>
          </a:p>
        </p:txBody>
      </p:sp>
    </p:spTree>
    <p:extLst>
      <p:ext uri="{BB962C8B-B14F-4D97-AF65-F5344CB8AC3E}">
        <p14:creationId xmlns:p14="http://schemas.microsoft.com/office/powerpoint/2010/main" val="156568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 XVII веке, с появлением аналитической геометрии, отрицательные числа получили наглядное геометрическое представление на числовой оси. С этого момента наступает их полное равноправие. Тем не менее теория отрицательных чисел долго находилась в стадии становления.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30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Умножение </a:t>
            </a:r>
            <a:r>
              <a:rPr lang="ru-RU" sz="3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отрицательных чисел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Непонятно </a:t>
            </a: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было, </a:t>
            </a: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какой смысл имеет умножение отрицательных чисел, и почему произведение отрицательных положительно; на эту тему проходили жаркие дискуссии. Гаусс в 1831 году считал нужным разъяснить, что отрицательные числа принципиально имеют те же права, что и положительные, а то, что они применимы не ко всем вещам, ничего не </a:t>
            </a: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означает.</a:t>
            </a:r>
          </a:p>
        </p:txBody>
      </p:sp>
    </p:spTree>
    <p:extLst>
      <p:ext uri="{BB962C8B-B14F-4D97-AF65-F5344CB8AC3E}">
        <p14:creationId xmlns:p14="http://schemas.microsoft.com/office/powerpoint/2010/main" val="114024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Полная и вполне строгая теория отрицательных чисел была создана только в XIX </a:t>
            </a: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веке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(Уильям Гамильтон и Герман Грассман).</a:t>
            </a:r>
          </a:p>
        </p:txBody>
      </p:sp>
    </p:spTree>
    <p:extLst>
      <p:ext uri="{BB962C8B-B14F-4D97-AF65-F5344CB8AC3E}">
        <p14:creationId xmlns:p14="http://schemas.microsoft.com/office/powerpoint/2010/main" val="22103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7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Ученые,  развивающие </a:t>
            </a:r>
            <a:r>
              <a:rPr lang="ru-RU" sz="4400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теорию отрицательных чисел.</a:t>
            </a:r>
          </a:p>
        </p:txBody>
      </p:sp>
    </p:spTree>
    <p:extLst>
      <p:ext uri="{BB962C8B-B14F-4D97-AF65-F5344CB8AC3E}">
        <p14:creationId xmlns:p14="http://schemas.microsoft.com/office/powerpoint/2010/main" val="38886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Диофант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28515"/>
            <a:ext cx="3652224" cy="425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2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703</Words>
  <Application>Microsoft Office PowerPoint</Application>
  <PresentationFormat>Экран (4:3)</PresentationFormat>
  <Paragraphs>106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Из истории отрицательных чисел</vt:lpstr>
      <vt:lpstr>     Отрицательные числа появились значительно позже натуральных чисел и обыкновенных дробей. Первые сведения об отрицательных числах встречаются у китайских математиков во II в. до н. э. Положительные числа тогда толковались как имущество, а отрицательные – как долг, недостача. Но ни египтяне, ни вавилоняне, ни древние греки отрицательных чисел не знали. Лишь в VII в. индийские математики начали широко использовать отрицательные числа, но относились к ним с некоторым недоверием.   </vt:lpstr>
      <vt:lpstr>Геометрическое истолкование  отрицательных чисел</vt:lpstr>
      <vt:lpstr>Презентация PowerPoint</vt:lpstr>
      <vt:lpstr>Умножение отрицательных чисел</vt:lpstr>
      <vt:lpstr>Презентация PowerPoint</vt:lpstr>
      <vt:lpstr>Презентация PowerPoint</vt:lpstr>
      <vt:lpstr>Презентация PowerPoint</vt:lpstr>
      <vt:lpstr>Диофант</vt:lpstr>
      <vt:lpstr>Презентация PowerPoint</vt:lpstr>
      <vt:lpstr>Биография</vt:lpstr>
      <vt:lpstr>Загадка</vt:lpstr>
      <vt:lpstr>Рене Декарт  (1596-1650)</vt:lpstr>
      <vt:lpstr>Презентация PowerPoint</vt:lpstr>
      <vt:lpstr>Биография</vt:lpstr>
      <vt:lpstr>Значение работ Декарта в математике </vt:lpstr>
      <vt:lpstr>«Геометрия»</vt:lpstr>
      <vt:lpstr> Бхаскара II (1114 – 1185)</vt:lpstr>
      <vt:lpstr> </vt:lpstr>
      <vt:lpstr>Работы Бхаскары</vt:lpstr>
      <vt:lpstr>Бхаскара - поэт</vt:lpstr>
      <vt:lpstr>ЖИРАР Альберт (1595 -1632) </vt:lpstr>
      <vt:lpstr>Презентация PowerPoint</vt:lpstr>
      <vt:lpstr>Биография</vt:lpstr>
      <vt:lpstr>О работах </vt:lpstr>
      <vt:lpstr>АЛЬ-ХОРЕЗМИ  (783–850)</vt:lpstr>
      <vt:lpstr>Презентация PowerPoint</vt:lpstr>
      <vt:lpstr>Биография</vt:lpstr>
      <vt:lpstr>О работах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истории отрицательных чисел</dc:title>
  <dc:creator>Роза</dc:creator>
  <cp:lastModifiedBy>Роза</cp:lastModifiedBy>
  <cp:revision>51</cp:revision>
  <dcterms:created xsi:type="dcterms:W3CDTF">2013-04-16T04:45:24Z</dcterms:created>
  <dcterms:modified xsi:type="dcterms:W3CDTF">2013-05-20T08:32:49Z</dcterms:modified>
</cp:coreProperties>
</file>