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7EDAAD-7500-4586-A7A6-AC216A7FBA6E}" type="datetimeFigureOut">
              <a:rPr lang="ru-RU" smtClean="0"/>
              <a:pPr/>
              <a:t>27.10.2012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AF445D-B7BC-417D-BDA8-D3443EDB93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Торцевание на пластилине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93467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СОШ 1985</a:t>
            </a:r>
          </a:p>
          <a:p>
            <a:r>
              <a:rPr lang="ru-RU" dirty="0" smtClean="0"/>
              <a:t>Анисимова Е. Н.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 Картина, рисунок, панно, Мастер-класс Торцевание на пластилине: полевые цветы Бумага гофрированная, Пластилин. Фото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325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Сначала нарисуем </a:t>
            </a:r>
            <a:r>
              <a:rPr lang="ru-RU" dirty="0" err="1" smtClean="0"/>
              <a:t>ромашечек</a:t>
            </a:r>
            <a:r>
              <a:rPr lang="ru-RU" dirty="0" smtClean="0"/>
              <a:t> немного...</a:t>
            </a:r>
            <a:endParaRPr lang="ru-RU" dirty="0"/>
          </a:p>
        </p:txBody>
      </p:sp>
      <p:pic>
        <p:nvPicPr>
          <p:cNvPr id="76801" name="Picture 1" descr=" Картина, рисунок, панно, Мастер-класс Торцевание на пластилине: полевые цветы Бумага гофрированная, Пластилин. Фото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54216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1" descr=" Картина, рисунок, панно, Мастер-класс Торцевание на пластилине: полевые цветы Бумага гофрированная, Пластилин. Фото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Красивой розовики и синий </a:t>
            </a:r>
            <a:r>
              <a:rPr lang="ru-RU" dirty="0" err="1" smtClean="0"/>
              <a:t>васелек</a:t>
            </a:r>
            <a:r>
              <a:rPr lang="ru-RU" dirty="0" smtClean="0"/>
              <a:t>..</a:t>
            </a:r>
            <a:endParaRPr lang="ru-RU" dirty="0"/>
          </a:p>
        </p:txBody>
      </p:sp>
      <p:pic>
        <p:nvPicPr>
          <p:cNvPr id="78849" name="Picture 1" descr=" Картина, рисунок, панно, Мастер-класс Торцевание на пластилине: полевые цветы Бумага гофрированная, Пластилин. Фото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53012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Еще добавить можно волшебный колокольчик...</a:t>
            </a:r>
            <a:endParaRPr lang="ru-RU" dirty="0"/>
          </a:p>
        </p:txBody>
      </p:sp>
      <p:pic>
        <p:nvPicPr>
          <p:cNvPr id="79873" name="Picture 1" descr=" Картина, рисунок, панно, Мастер-класс Торцевание на пластилине: полевые цветы Бумага гофрированная, Пластилин. Фото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8964488" cy="530120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И начинаем торцевать...</a:t>
            </a:r>
            <a:endParaRPr lang="ru-RU" dirty="0"/>
          </a:p>
        </p:txBody>
      </p:sp>
      <p:pic>
        <p:nvPicPr>
          <p:cNvPr id="80897" name="Picture 1" descr=" Картина, рисунок, панно, Мастер-класс Торцевание на пластилине: полевые цветы Бумага гофрированная, Пластилин. Фото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 пчелка прилетела медку </a:t>
            </a:r>
            <a:r>
              <a:rPr lang="ru-RU" dirty="0" err="1" smtClean="0"/>
              <a:t>пособирать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81921" name="Picture 1" descr=" Картина, рисунок, панно, Мастер-класс Торцевание на пластилине: полевые цветы Бумага гофрированная, Пластилин. Фото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9144000" cy="5085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EAEAEA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36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Торцевание на пластилине</vt:lpstr>
      <vt:lpstr>Слайд 2</vt:lpstr>
      <vt:lpstr>Сначала нарисуем ромашечек немного...</vt:lpstr>
      <vt:lpstr>Слайд 4</vt:lpstr>
      <vt:lpstr>Красивой розовики и синий васелек..</vt:lpstr>
      <vt:lpstr>Еще добавить можно волшебный колокольчик...</vt:lpstr>
      <vt:lpstr> И начинаем торцевать...</vt:lpstr>
      <vt:lpstr>И пчелка прилетела медку пособирать!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Торцевание на пластилине</dc:title>
  <dc:creator>Елена</dc:creator>
  <cp:lastModifiedBy>Елена</cp:lastModifiedBy>
  <cp:revision>10</cp:revision>
  <dcterms:created xsi:type="dcterms:W3CDTF">2012-09-04T04:47:48Z</dcterms:created>
  <dcterms:modified xsi:type="dcterms:W3CDTF">2012-10-27T15:19:11Z</dcterms:modified>
</cp:coreProperties>
</file>