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70" r:id="rId16"/>
    <p:sldId id="273" r:id="rId17"/>
    <p:sldId id="274" r:id="rId18"/>
    <p:sldId id="275" r:id="rId19"/>
    <p:sldId id="276" r:id="rId20"/>
    <p:sldId id="285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A4C8E-CD36-4020-91A0-769EABAAEDE5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509B5ECD-E208-4C1D-A606-299A8C682544}">
      <dgm:prSet phldrT="[Текст]" custT="1"/>
      <dgm:spPr/>
      <dgm:t>
        <a:bodyPr/>
        <a:lstStyle/>
        <a:p>
          <a:r>
            <a:rPr lang="ru-RU" sz="7200" dirty="0" smtClean="0"/>
            <a:t>4</a:t>
          </a:r>
        </a:p>
      </dgm:t>
    </dgm:pt>
    <dgm:pt modelId="{6B7B33BE-2843-4C87-90A5-0DAB56E83CAE}" type="parTrans" cxnId="{99DBB564-1C01-4367-91C7-7266100B3CE7}">
      <dgm:prSet/>
      <dgm:spPr/>
      <dgm:t>
        <a:bodyPr/>
        <a:lstStyle/>
        <a:p>
          <a:endParaRPr lang="ru-RU"/>
        </a:p>
      </dgm:t>
    </dgm:pt>
    <dgm:pt modelId="{CBF01474-EBC3-48C2-A594-D98DC8FABCFC}" type="sibTrans" cxnId="{99DBB564-1C01-4367-91C7-7266100B3CE7}">
      <dgm:prSet/>
      <dgm:spPr/>
      <dgm:t>
        <a:bodyPr/>
        <a:lstStyle/>
        <a:p>
          <a:endParaRPr lang="ru-RU"/>
        </a:p>
      </dgm:t>
    </dgm:pt>
    <dgm:pt modelId="{CE455B70-B377-4FF9-942F-2045B552E5E6}">
      <dgm:prSet phldrT="[Текст]" custT="1"/>
      <dgm:spPr/>
      <dgm:t>
        <a:bodyPr/>
        <a:lstStyle/>
        <a:p>
          <a:r>
            <a:rPr lang="ru-RU" sz="7200" dirty="0" smtClean="0"/>
            <a:t>5</a:t>
          </a:r>
        </a:p>
      </dgm:t>
    </dgm:pt>
    <dgm:pt modelId="{E8AD0C69-6F77-4460-A466-722CB3E67CAB}" type="parTrans" cxnId="{4649B196-7B80-4D2B-B559-E19C51EA73D9}">
      <dgm:prSet/>
      <dgm:spPr/>
      <dgm:t>
        <a:bodyPr/>
        <a:lstStyle/>
        <a:p>
          <a:endParaRPr lang="ru-RU"/>
        </a:p>
      </dgm:t>
    </dgm:pt>
    <dgm:pt modelId="{E242F171-21E5-4547-A1CF-0B5872F5F040}" type="sibTrans" cxnId="{4649B196-7B80-4D2B-B559-E19C51EA73D9}">
      <dgm:prSet/>
      <dgm:spPr/>
      <dgm:t>
        <a:bodyPr/>
        <a:lstStyle/>
        <a:p>
          <a:endParaRPr lang="ru-RU"/>
        </a:p>
      </dgm:t>
    </dgm:pt>
    <dgm:pt modelId="{5901337A-9138-4EC0-AEDC-32056F21D1BE}">
      <dgm:prSet phldrT="[Текст]" custT="1"/>
      <dgm:spPr/>
      <dgm:t>
        <a:bodyPr/>
        <a:lstStyle/>
        <a:p>
          <a:r>
            <a:rPr lang="ru-RU" sz="7200" dirty="0" smtClean="0"/>
            <a:t>9</a:t>
          </a:r>
          <a:endParaRPr lang="ru-RU" sz="7200" dirty="0"/>
        </a:p>
      </dgm:t>
    </dgm:pt>
    <dgm:pt modelId="{BB5FBF88-0667-4699-AD3C-CBFD023F3AE7}" type="parTrans" cxnId="{DB8AE388-6E41-4DEC-8EAC-6F8B56E7C9F6}">
      <dgm:prSet/>
      <dgm:spPr/>
      <dgm:t>
        <a:bodyPr/>
        <a:lstStyle/>
        <a:p>
          <a:endParaRPr lang="ru-RU"/>
        </a:p>
      </dgm:t>
    </dgm:pt>
    <dgm:pt modelId="{F46F5E72-B4C2-42A9-9AF1-E7FC3D3520B3}" type="sibTrans" cxnId="{DB8AE388-6E41-4DEC-8EAC-6F8B56E7C9F6}">
      <dgm:prSet/>
      <dgm:spPr/>
      <dgm:t>
        <a:bodyPr/>
        <a:lstStyle/>
        <a:p>
          <a:endParaRPr lang="ru-RU"/>
        </a:p>
      </dgm:t>
    </dgm:pt>
    <dgm:pt modelId="{D1521C6B-A6C4-4548-8A84-ADC2D7217F88}" type="pres">
      <dgm:prSet presAssocID="{2D1A4C8E-CD36-4020-91A0-769EABAAEDE5}" presName="compositeShape" presStyleCnt="0">
        <dgm:presLayoutVars>
          <dgm:chMax val="7"/>
          <dgm:dir/>
          <dgm:resizeHandles val="exact"/>
        </dgm:presLayoutVars>
      </dgm:prSet>
      <dgm:spPr/>
    </dgm:pt>
    <dgm:pt modelId="{153FFC76-5EC4-42FC-8A44-19FFF079750C}" type="pres">
      <dgm:prSet presAssocID="{2D1A4C8E-CD36-4020-91A0-769EABAAEDE5}" presName="wedge1" presStyleLbl="node1" presStyleIdx="0" presStyleCnt="3"/>
      <dgm:spPr/>
      <dgm:t>
        <a:bodyPr/>
        <a:lstStyle/>
        <a:p>
          <a:endParaRPr lang="ru-RU"/>
        </a:p>
      </dgm:t>
    </dgm:pt>
    <dgm:pt modelId="{4DD64853-0CF9-4948-A936-04C36A3221FB}" type="pres">
      <dgm:prSet presAssocID="{2D1A4C8E-CD36-4020-91A0-769EABAAEDE5}" presName="dummy1a" presStyleCnt="0"/>
      <dgm:spPr/>
    </dgm:pt>
    <dgm:pt modelId="{8E1BC58C-5E05-4D7F-88BD-ED1DF53B5104}" type="pres">
      <dgm:prSet presAssocID="{2D1A4C8E-CD36-4020-91A0-769EABAAEDE5}" presName="dummy1b" presStyleCnt="0"/>
      <dgm:spPr/>
    </dgm:pt>
    <dgm:pt modelId="{D067BCA7-57FD-46DA-8621-DF048B8E23E9}" type="pres">
      <dgm:prSet presAssocID="{2D1A4C8E-CD36-4020-91A0-769EABAAEDE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4C808C-2F4B-462D-B95D-7B8435F78E1E}" type="pres">
      <dgm:prSet presAssocID="{2D1A4C8E-CD36-4020-91A0-769EABAAEDE5}" presName="wedge2" presStyleLbl="node1" presStyleIdx="1" presStyleCnt="3"/>
      <dgm:spPr/>
      <dgm:t>
        <a:bodyPr/>
        <a:lstStyle/>
        <a:p>
          <a:endParaRPr lang="ru-RU"/>
        </a:p>
      </dgm:t>
    </dgm:pt>
    <dgm:pt modelId="{D6477E94-B5F7-4A47-B6AB-C45ACED7DF97}" type="pres">
      <dgm:prSet presAssocID="{2D1A4C8E-CD36-4020-91A0-769EABAAEDE5}" presName="dummy2a" presStyleCnt="0"/>
      <dgm:spPr/>
    </dgm:pt>
    <dgm:pt modelId="{0E81CDDF-A4A1-4CFE-B271-B34FFC98C6F5}" type="pres">
      <dgm:prSet presAssocID="{2D1A4C8E-CD36-4020-91A0-769EABAAEDE5}" presName="dummy2b" presStyleCnt="0"/>
      <dgm:spPr/>
    </dgm:pt>
    <dgm:pt modelId="{CD0A0776-32C0-45C8-91E2-E32EA4ACF791}" type="pres">
      <dgm:prSet presAssocID="{2D1A4C8E-CD36-4020-91A0-769EABAAEDE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B5317-BDB6-4A80-ACA8-D90521D12C8B}" type="pres">
      <dgm:prSet presAssocID="{2D1A4C8E-CD36-4020-91A0-769EABAAEDE5}" presName="wedge3" presStyleLbl="node1" presStyleIdx="2" presStyleCnt="3"/>
      <dgm:spPr/>
      <dgm:t>
        <a:bodyPr/>
        <a:lstStyle/>
        <a:p>
          <a:endParaRPr lang="ru-RU"/>
        </a:p>
      </dgm:t>
    </dgm:pt>
    <dgm:pt modelId="{E1399EB1-BB7A-4F53-8754-FABB24DF1C51}" type="pres">
      <dgm:prSet presAssocID="{2D1A4C8E-CD36-4020-91A0-769EABAAEDE5}" presName="dummy3a" presStyleCnt="0"/>
      <dgm:spPr/>
    </dgm:pt>
    <dgm:pt modelId="{C3587CAD-94A2-4E90-A4DF-7E2CBC0F3CC3}" type="pres">
      <dgm:prSet presAssocID="{2D1A4C8E-CD36-4020-91A0-769EABAAEDE5}" presName="dummy3b" presStyleCnt="0"/>
      <dgm:spPr/>
    </dgm:pt>
    <dgm:pt modelId="{57E19512-39C7-4A0D-BFEC-1D251289E30B}" type="pres">
      <dgm:prSet presAssocID="{2D1A4C8E-CD36-4020-91A0-769EABAAEDE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DCCF1A-2D31-4DD5-993C-7606C1B65CB7}" type="pres">
      <dgm:prSet presAssocID="{CBF01474-EBC3-48C2-A594-D98DC8FABCFC}" presName="arrowWedge1" presStyleLbl="fgSibTrans2D1" presStyleIdx="0" presStyleCnt="3"/>
      <dgm:spPr/>
    </dgm:pt>
    <dgm:pt modelId="{FAE1667E-7DA5-48EB-A1DD-91920C369E4A}" type="pres">
      <dgm:prSet presAssocID="{E242F171-21E5-4547-A1CF-0B5872F5F040}" presName="arrowWedge2" presStyleLbl="fgSibTrans2D1" presStyleIdx="1" presStyleCnt="3"/>
      <dgm:spPr/>
    </dgm:pt>
    <dgm:pt modelId="{6179A773-A631-4614-B3F0-2127911670ED}" type="pres">
      <dgm:prSet presAssocID="{F46F5E72-B4C2-42A9-9AF1-E7FC3D3520B3}" presName="arrowWedge3" presStyleLbl="fgSibTrans2D1" presStyleIdx="2" presStyleCnt="3"/>
      <dgm:spPr/>
    </dgm:pt>
  </dgm:ptLst>
  <dgm:cxnLst>
    <dgm:cxn modelId="{A38A615E-A170-4EB2-9F8F-5B8C9661B89E}" type="presOf" srcId="{5901337A-9138-4EC0-AEDC-32056F21D1BE}" destId="{57E19512-39C7-4A0D-BFEC-1D251289E30B}" srcOrd="1" destOrd="0" presId="urn:microsoft.com/office/officeart/2005/8/layout/cycle8"/>
    <dgm:cxn modelId="{4649B196-7B80-4D2B-B559-E19C51EA73D9}" srcId="{2D1A4C8E-CD36-4020-91A0-769EABAAEDE5}" destId="{CE455B70-B377-4FF9-942F-2045B552E5E6}" srcOrd="1" destOrd="0" parTransId="{E8AD0C69-6F77-4460-A466-722CB3E67CAB}" sibTransId="{E242F171-21E5-4547-A1CF-0B5872F5F040}"/>
    <dgm:cxn modelId="{3793D4E5-9051-44FD-B57C-5E3229FB8CAD}" type="presOf" srcId="{509B5ECD-E208-4C1D-A606-299A8C682544}" destId="{D067BCA7-57FD-46DA-8621-DF048B8E23E9}" srcOrd="1" destOrd="0" presId="urn:microsoft.com/office/officeart/2005/8/layout/cycle8"/>
    <dgm:cxn modelId="{3A7C6119-D862-47F1-8F70-41ECCBC14F0F}" type="presOf" srcId="{CE455B70-B377-4FF9-942F-2045B552E5E6}" destId="{3C4C808C-2F4B-462D-B95D-7B8435F78E1E}" srcOrd="0" destOrd="0" presId="urn:microsoft.com/office/officeart/2005/8/layout/cycle8"/>
    <dgm:cxn modelId="{99DBB564-1C01-4367-91C7-7266100B3CE7}" srcId="{2D1A4C8E-CD36-4020-91A0-769EABAAEDE5}" destId="{509B5ECD-E208-4C1D-A606-299A8C682544}" srcOrd="0" destOrd="0" parTransId="{6B7B33BE-2843-4C87-90A5-0DAB56E83CAE}" sibTransId="{CBF01474-EBC3-48C2-A594-D98DC8FABCFC}"/>
    <dgm:cxn modelId="{FF00E987-11EE-4279-90BE-06C0EF08C267}" type="presOf" srcId="{509B5ECD-E208-4C1D-A606-299A8C682544}" destId="{153FFC76-5EC4-42FC-8A44-19FFF079750C}" srcOrd="0" destOrd="0" presId="urn:microsoft.com/office/officeart/2005/8/layout/cycle8"/>
    <dgm:cxn modelId="{35F424D2-2090-4718-B441-638CC03B998B}" type="presOf" srcId="{5901337A-9138-4EC0-AEDC-32056F21D1BE}" destId="{581B5317-BDB6-4A80-ACA8-D90521D12C8B}" srcOrd="0" destOrd="0" presId="urn:microsoft.com/office/officeart/2005/8/layout/cycle8"/>
    <dgm:cxn modelId="{DB8AE388-6E41-4DEC-8EAC-6F8B56E7C9F6}" srcId="{2D1A4C8E-CD36-4020-91A0-769EABAAEDE5}" destId="{5901337A-9138-4EC0-AEDC-32056F21D1BE}" srcOrd="2" destOrd="0" parTransId="{BB5FBF88-0667-4699-AD3C-CBFD023F3AE7}" sibTransId="{F46F5E72-B4C2-42A9-9AF1-E7FC3D3520B3}"/>
    <dgm:cxn modelId="{3B4C8E49-54DF-40A5-AF45-2AA1D85A2C76}" type="presOf" srcId="{2D1A4C8E-CD36-4020-91A0-769EABAAEDE5}" destId="{D1521C6B-A6C4-4548-8A84-ADC2D7217F88}" srcOrd="0" destOrd="0" presId="urn:microsoft.com/office/officeart/2005/8/layout/cycle8"/>
    <dgm:cxn modelId="{45BC318E-3081-4722-BF13-C1139390162A}" type="presOf" srcId="{CE455B70-B377-4FF9-942F-2045B552E5E6}" destId="{CD0A0776-32C0-45C8-91E2-E32EA4ACF791}" srcOrd="1" destOrd="0" presId="urn:microsoft.com/office/officeart/2005/8/layout/cycle8"/>
    <dgm:cxn modelId="{F7200835-44F3-462B-A1B9-CEBDEAC85F86}" type="presParOf" srcId="{D1521C6B-A6C4-4548-8A84-ADC2D7217F88}" destId="{153FFC76-5EC4-42FC-8A44-19FFF079750C}" srcOrd="0" destOrd="0" presId="urn:microsoft.com/office/officeart/2005/8/layout/cycle8"/>
    <dgm:cxn modelId="{72DD8C5B-C9C1-473C-AF8F-2717C194C482}" type="presParOf" srcId="{D1521C6B-A6C4-4548-8A84-ADC2D7217F88}" destId="{4DD64853-0CF9-4948-A936-04C36A3221FB}" srcOrd="1" destOrd="0" presId="urn:microsoft.com/office/officeart/2005/8/layout/cycle8"/>
    <dgm:cxn modelId="{DB206925-B280-4420-BC8B-F76CA69E4102}" type="presParOf" srcId="{D1521C6B-A6C4-4548-8A84-ADC2D7217F88}" destId="{8E1BC58C-5E05-4D7F-88BD-ED1DF53B5104}" srcOrd="2" destOrd="0" presId="urn:microsoft.com/office/officeart/2005/8/layout/cycle8"/>
    <dgm:cxn modelId="{07D5597A-AD7B-45BF-93E6-4DFB45840F82}" type="presParOf" srcId="{D1521C6B-A6C4-4548-8A84-ADC2D7217F88}" destId="{D067BCA7-57FD-46DA-8621-DF048B8E23E9}" srcOrd="3" destOrd="0" presId="urn:microsoft.com/office/officeart/2005/8/layout/cycle8"/>
    <dgm:cxn modelId="{48885250-6352-4051-95E0-187FF7F12836}" type="presParOf" srcId="{D1521C6B-A6C4-4548-8A84-ADC2D7217F88}" destId="{3C4C808C-2F4B-462D-B95D-7B8435F78E1E}" srcOrd="4" destOrd="0" presId="urn:microsoft.com/office/officeart/2005/8/layout/cycle8"/>
    <dgm:cxn modelId="{958415FF-7878-4C52-804A-1B60B2362A64}" type="presParOf" srcId="{D1521C6B-A6C4-4548-8A84-ADC2D7217F88}" destId="{D6477E94-B5F7-4A47-B6AB-C45ACED7DF97}" srcOrd="5" destOrd="0" presId="urn:microsoft.com/office/officeart/2005/8/layout/cycle8"/>
    <dgm:cxn modelId="{4C1A5CBB-7936-4EB1-9138-25522F68872A}" type="presParOf" srcId="{D1521C6B-A6C4-4548-8A84-ADC2D7217F88}" destId="{0E81CDDF-A4A1-4CFE-B271-B34FFC98C6F5}" srcOrd="6" destOrd="0" presId="urn:microsoft.com/office/officeart/2005/8/layout/cycle8"/>
    <dgm:cxn modelId="{6F7C66EB-E68C-4657-8D5E-B0E71D48A4FF}" type="presParOf" srcId="{D1521C6B-A6C4-4548-8A84-ADC2D7217F88}" destId="{CD0A0776-32C0-45C8-91E2-E32EA4ACF791}" srcOrd="7" destOrd="0" presId="urn:microsoft.com/office/officeart/2005/8/layout/cycle8"/>
    <dgm:cxn modelId="{71091E4C-857C-4331-8E74-37D37194D715}" type="presParOf" srcId="{D1521C6B-A6C4-4548-8A84-ADC2D7217F88}" destId="{581B5317-BDB6-4A80-ACA8-D90521D12C8B}" srcOrd="8" destOrd="0" presId="urn:microsoft.com/office/officeart/2005/8/layout/cycle8"/>
    <dgm:cxn modelId="{DD278082-2C02-45A8-906C-2D1D92A83D70}" type="presParOf" srcId="{D1521C6B-A6C4-4548-8A84-ADC2D7217F88}" destId="{E1399EB1-BB7A-4F53-8754-FABB24DF1C51}" srcOrd="9" destOrd="0" presId="urn:microsoft.com/office/officeart/2005/8/layout/cycle8"/>
    <dgm:cxn modelId="{09E077F4-1C89-4CBD-8B8E-9B62973A9356}" type="presParOf" srcId="{D1521C6B-A6C4-4548-8A84-ADC2D7217F88}" destId="{C3587CAD-94A2-4E90-A4DF-7E2CBC0F3CC3}" srcOrd="10" destOrd="0" presId="urn:microsoft.com/office/officeart/2005/8/layout/cycle8"/>
    <dgm:cxn modelId="{513B4EE6-D808-4471-A710-D5FA1A428416}" type="presParOf" srcId="{D1521C6B-A6C4-4548-8A84-ADC2D7217F88}" destId="{57E19512-39C7-4A0D-BFEC-1D251289E30B}" srcOrd="11" destOrd="0" presId="urn:microsoft.com/office/officeart/2005/8/layout/cycle8"/>
    <dgm:cxn modelId="{6713CFA1-993C-4206-96BC-935C87E596B2}" type="presParOf" srcId="{D1521C6B-A6C4-4548-8A84-ADC2D7217F88}" destId="{7ADCCF1A-2D31-4DD5-993C-7606C1B65CB7}" srcOrd="12" destOrd="0" presId="urn:microsoft.com/office/officeart/2005/8/layout/cycle8"/>
    <dgm:cxn modelId="{F53D8EC3-7CA4-43A7-9D85-1295157C9EE5}" type="presParOf" srcId="{D1521C6B-A6C4-4548-8A84-ADC2D7217F88}" destId="{FAE1667E-7DA5-48EB-A1DD-91920C369E4A}" srcOrd="13" destOrd="0" presId="urn:microsoft.com/office/officeart/2005/8/layout/cycle8"/>
    <dgm:cxn modelId="{5B4C54A8-BDA6-4DEE-9C13-FF1C1C37B626}" type="presParOf" srcId="{D1521C6B-A6C4-4548-8A84-ADC2D7217F88}" destId="{6179A773-A631-4614-B3F0-2127911670ED}" srcOrd="14" destOrd="0" presId="urn:microsoft.com/office/officeart/2005/8/layout/cycle8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93C1AC-5CAD-4B0B-8D57-01A544543F62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2FEB0B39-DB27-4028-8C9D-D5DB0B46B46F}">
      <dgm:prSet phldrT="[Текст]" custT="1"/>
      <dgm:spPr/>
      <dgm:t>
        <a:bodyPr/>
        <a:lstStyle/>
        <a:p>
          <a:r>
            <a:rPr lang="ru-RU" sz="6600" dirty="0" smtClean="0"/>
            <a:t>7</a:t>
          </a:r>
        </a:p>
      </dgm:t>
    </dgm:pt>
    <dgm:pt modelId="{54B4792E-6023-43DF-B99D-C12ED60577A0}" type="parTrans" cxnId="{BDD39360-8572-4982-A5CC-59D21DAA663F}">
      <dgm:prSet/>
      <dgm:spPr/>
      <dgm:t>
        <a:bodyPr/>
        <a:lstStyle/>
        <a:p>
          <a:endParaRPr lang="ru-RU"/>
        </a:p>
      </dgm:t>
    </dgm:pt>
    <dgm:pt modelId="{0C3899B3-3FC1-49D3-9553-6D3641FA97C4}" type="sibTrans" cxnId="{BDD39360-8572-4982-A5CC-59D21DAA663F}">
      <dgm:prSet/>
      <dgm:spPr/>
      <dgm:t>
        <a:bodyPr/>
        <a:lstStyle/>
        <a:p>
          <a:endParaRPr lang="ru-RU"/>
        </a:p>
      </dgm:t>
    </dgm:pt>
    <dgm:pt modelId="{A61D5FDB-770B-4BA1-8FD0-F4A15184E8CB}">
      <dgm:prSet phldrT="[Текст]" custT="1"/>
      <dgm:spPr/>
      <dgm:t>
        <a:bodyPr/>
        <a:lstStyle/>
        <a:p>
          <a:r>
            <a:rPr lang="ru-RU" sz="6600" dirty="0" smtClean="0"/>
            <a:t>?</a:t>
          </a:r>
        </a:p>
      </dgm:t>
    </dgm:pt>
    <dgm:pt modelId="{74749B9C-EC11-4BCF-8EE8-05134B6F6E84}" type="parTrans" cxnId="{A8CEB87A-256F-4879-879B-1763DDE86A7A}">
      <dgm:prSet/>
      <dgm:spPr/>
      <dgm:t>
        <a:bodyPr/>
        <a:lstStyle/>
        <a:p>
          <a:endParaRPr lang="ru-RU"/>
        </a:p>
      </dgm:t>
    </dgm:pt>
    <dgm:pt modelId="{3FE84776-754E-41D1-9C96-BC52270E914D}" type="sibTrans" cxnId="{A8CEB87A-256F-4879-879B-1763DDE86A7A}">
      <dgm:prSet/>
      <dgm:spPr/>
      <dgm:t>
        <a:bodyPr/>
        <a:lstStyle/>
        <a:p>
          <a:endParaRPr lang="ru-RU"/>
        </a:p>
      </dgm:t>
    </dgm:pt>
    <dgm:pt modelId="{B9500688-441F-4441-96EE-E7E51D7625B6}">
      <dgm:prSet phldrT="[Текст]" custT="1"/>
      <dgm:spPr/>
      <dgm:t>
        <a:bodyPr/>
        <a:lstStyle/>
        <a:p>
          <a:r>
            <a:rPr lang="ru-RU" sz="6600" dirty="0" smtClean="0"/>
            <a:t>12</a:t>
          </a:r>
          <a:endParaRPr lang="ru-RU" sz="6600" dirty="0"/>
        </a:p>
      </dgm:t>
    </dgm:pt>
    <dgm:pt modelId="{842DFC52-E7A6-41D2-86B6-D3EEE0585A06}" type="parTrans" cxnId="{AB01A093-428E-4795-86B2-5ECF3B70CFC2}">
      <dgm:prSet/>
      <dgm:spPr/>
      <dgm:t>
        <a:bodyPr/>
        <a:lstStyle/>
        <a:p>
          <a:endParaRPr lang="ru-RU"/>
        </a:p>
      </dgm:t>
    </dgm:pt>
    <dgm:pt modelId="{2D87B0A2-3923-4C6E-A588-2B60DFF6BF2E}" type="sibTrans" cxnId="{AB01A093-428E-4795-86B2-5ECF3B70CFC2}">
      <dgm:prSet/>
      <dgm:spPr/>
      <dgm:t>
        <a:bodyPr/>
        <a:lstStyle/>
        <a:p>
          <a:endParaRPr lang="ru-RU"/>
        </a:p>
      </dgm:t>
    </dgm:pt>
    <dgm:pt modelId="{BB304771-658D-4934-B63F-8AB0D0AB532E}" type="pres">
      <dgm:prSet presAssocID="{B293C1AC-5CAD-4B0B-8D57-01A544543F62}" presName="compositeShape" presStyleCnt="0">
        <dgm:presLayoutVars>
          <dgm:chMax val="7"/>
          <dgm:dir/>
          <dgm:resizeHandles val="exact"/>
        </dgm:presLayoutVars>
      </dgm:prSet>
      <dgm:spPr/>
    </dgm:pt>
    <dgm:pt modelId="{D221067F-38E9-4916-85B6-06C8E218E244}" type="pres">
      <dgm:prSet presAssocID="{B293C1AC-5CAD-4B0B-8D57-01A544543F62}" presName="wedge1" presStyleLbl="node1" presStyleIdx="0" presStyleCnt="3"/>
      <dgm:spPr/>
      <dgm:t>
        <a:bodyPr/>
        <a:lstStyle/>
        <a:p>
          <a:endParaRPr lang="ru-RU"/>
        </a:p>
      </dgm:t>
    </dgm:pt>
    <dgm:pt modelId="{002160FB-0B21-47FF-B488-43DDDF136726}" type="pres">
      <dgm:prSet presAssocID="{B293C1AC-5CAD-4B0B-8D57-01A544543F62}" presName="dummy1a" presStyleCnt="0"/>
      <dgm:spPr/>
    </dgm:pt>
    <dgm:pt modelId="{F984435E-F173-41C8-BCBF-1E34A6A2A963}" type="pres">
      <dgm:prSet presAssocID="{B293C1AC-5CAD-4B0B-8D57-01A544543F62}" presName="dummy1b" presStyleCnt="0"/>
      <dgm:spPr/>
    </dgm:pt>
    <dgm:pt modelId="{FC828E7E-1FCD-489B-B605-ACB0A01D2913}" type="pres">
      <dgm:prSet presAssocID="{B293C1AC-5CAD-4B0B-8D57-01A544543F6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3E7AB6-8904-4A22-909B-E9BCAEFC352C}" type="pres">
      <dgm:prSet presAssocID="{B293C1AC-5CAD-4B0B-8D57-01A544543F62}" presName="wedge2" presStyleLbl="node1" presStyleIdx="1" presStyleCnt="3"/>
      <dgm:spPr/>
      <dgm:t>
        <a:bodyPr/>
        <a:lstStyle/>
        <a:p>
          <a:endParaRPr lang="ru-RU"/>
        </a:p>
      </dgm:t>
    </dgm:pt>
    <dgm:pt modelId="{2B8D25E7-0526-4CB3-AF63-F689C9D85994}" type="pres">
      <dgm:prSet presAssocID="{B293C1AC-5CAD-4B0B-8D57-01A544543F62}" presName="dummy2a" presStyleCnt="0"/>
      <dgm:spPr/>
    </dgm:pt>
    <dgm:pt modelId="{5E2915C4-C683-43BE-A111-59D562B09239}" type="pres">
      <dgm:prSet presAssocID="{B293C1AC-5CAD-4B0B-8D57-01A544543F62}" presName="dummy2b" presStyleCnt="0"/>
      <dgm:spPr/>
    </dgm:pt>
    <dgm:pt modelId="{83AF757D-9223-40A1-8EEB-069781C87ADC}" type="pres">
      <dgm:prSet presAssocID="{B293C1AC-5CAD-4B0B-8D57-01A544543F6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E5E931-BBD3-4FC1-97B0-253EDFB3646E}" type="pres">
      <dgm:prSet presAssocID="{B293C1AC-5CAD-4B0B-8D57-01A544543F62}" presName="wedge3" presStyleLbl="node1" presStyleIdx="2" presStyleCnt="3"/>
      <dgm:spPr/>
      <dgm:t>
        <a:bodyPr/>
        <a:lstStyle/>
        <a:p>
          <a:endParaRPr lang="ru-RU"/>
        </a:p>
      </dgm:t>
    </dgm:pt>
    <dgm:pt modelId="{A2962020-A769-4150-85AA-B5FD0571C01A}" type="pres">
      <dgm:prSet presAssocID="{B293C1AC-5CAD-4B0B-8D57-01A544543F62}" presName="dummy3a" presStyleCnt="0"/>
      <dgm:spPr/>
    </dgm:pt>
    <dgm:pt modelId="{B38B0BF7-92CD-4A46-8D35-A7256FE0BC83}" type="pres">
      <dgm:prSet presAssocID="{B293C1AC-5CAD-4B0B-8D57-01A544543F62}" presName="dummy3b" presStyleCnt="0"/>
      <dgm:spPr/>
    </dgm:pt>
    <dgm:pt modelId="{5297798E-65FE-48EC-91B1-DAA7C924D7C4}" type="pres">
      <dgm:prSet presAssocID="{B293C1AC-5CAD-4B0B-8D57-01A544543F6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5D9A9-CDD0-4D6E-8AF9-8C188913EA6D}" type="pres">
      <dgm:prSet presAssocID="{0C3899B3-3FC1-49D3-9553-6D3641FA97C4}" presName="arrowWedge1" presStyleLbl="fgSibTrans2D1" presStyleIdx="0" presStyleCnt="3"/>
      <dgm:spPr/>
    </dgm:pt>
    <dgm:pt modelId="{DDFAAE47-E0C1-4FCA-B9E7-327CE798C6AE}" type="pres">
      <dgm:prSet presAssocID="{3FE84776-754E-41D1-9C96-BC52270E914D}" presName="arrowWedge2" presStyleLbl="fgSibTrans2D1" presStyleIdx="1" presStyleCnt="3"/>
      <dgm:spPr/>
    </dgm:pt>
    <dgm:pt modelId="{F9D7DCCE-797C-4FC7-966A-C1AEA393E11D}" type="pres">
      <dgm:prSet presAssocID="{2D87B0A2-3923-4C6E-A588-2B60DFF6BF2E}" presName="arrowWedge3" presStyleLbl="fgSibTrans2D1" presStyleIdx="2" presStyleCnt="3"/>
      <dgm:spPr/>
    </dgm:pt>
  </dgm:ptLst>
  <dgm:cxnLst>
    <dgm:cxn modelId="{A8CEB87A-256F-4879-879B-1763DDE86A7A}" srcId="{B293C1AC-5CAD-4B0B-8D57-01A544543F62}" destId="{A61D5FDB-770B-4BA1-8FD0-F4A15184E8CB}" srcOrd="1" destOrd="0" parTransId="{74749B9C-EC11-4BCF-8EE8-05134B6F6E84}" sibTransId="{3FE84776-754E-41D1-9C96-BC52270E914D}"/>
    <dgm:cxn modelId="{492F1748-CC6B-4C83-8EF0-241DE64D0C6C}" type="presOf" srcId="{A61D5FDB-770B-4BA1-8FD0-F4A15184E8CB}" destId="{83AF757D-9223-40A1-8EEB-069781C87ADC}" srcOrd="1" destOrd="0" presId="urn:microsoft.com/office/officeart/2005/8/layout/cycle8"/>
    <dgm:cxn modelId="{AB01A093-428E-4795-86B2-5ECF3B70CFC2}" srcId="{B293C1AC-5CAD-4B0B-8D57-01A544543F62}" destId="{B9500688-441F-4441-96EE-E7E51D7625B6}" srcOrd="2" destOrd="0" parTransId="{842DFC52-E7A6-41D2-86B6-D3EEE0585A06}" sibTransId="{2D87B0A2-3923-4C6E-A588-2B60DFF6BF2E}"/>
    <dgm:cxn modelId="{AC3E59C7-2244-4F69-9DC5-E5EAE4016EE1}" type="presOf" srcId="{2FEB0B39-DB27-4028-8C9D-D5DB0B46B46F}" destId="{D221067F-38E9-4916-85B6-06C8E218E244}" srcOrd="0" destOrd="0" presId="urn:microsoft.com/office/officeart/2005/8/layout/cycle8"/>
    <dgm:cxn modelId="{7FF599C5-B576-441C-8F31-E7D8159290EE}" type="presOf" srcId="{B293C1AC-5CAD-4B0B-8D57-01A544543F62}" destId="{BB304771-658D-4934-B63F-8AB0D0AB532E}" srcOrd="0" destOrd="0" presId="urn:microsoft.com/office/officeart/2005/8/layout/cycle8"/>
    <dgm:cxn modelId="{4EA08FE1-48BA-42CB-9B6D-598652FE0BDB}" type="presOf" srcId="{A61D5FDB-770B-4BA1-8FD0-F4A15184E8CB}" destId="{433E7AB6-8904-4A22-909B-E9BCAEFC352C}" srcOrd="0" destOrd="0" presId="urn:microsoft.com/office/officeart/2005/8/layout/cycle8"/>
    <dgm:cxn modelId="{84CB2173-9D1C-45A1-BAB3-B50620231F92}" type="presOf" srcId="{B9500688-441F-4441-96EE-E7E51D7625B6}" destId="{8DE5E931-BBD3-4FC1-97B0-253EDFB3646E}" srcOrd="0" destOrd="0" presId="urn:microsoft.com/office/officeart/2005/8/layout/cycle8"/>
    <dgm:cxn modelId="{BDD39360-8572-4982-A5CC-59D21DAA663F}" srcId="{B293C1AC-5CAD-4B0B-8D57-01A544543F62}" destId="{2FEB0B39-DB27-4028-8C9D-D5DB0B46B46F}" srcOrd="0" destOrd="0" parTransId="{54B4792E-6023-43DF-B99D-C12ED60577A0}" sibTransId="{0C3899B3-3FC1-49D3-9553-6D3641FA97C4}"/>
    <dgm:cxn modelId="{7B3D4F35-BBBD-48FA-9550-8BCDB7820CDC}" type="presOf" srcId="{2FEB0B39-DB27-4028-8C9D-D5DB0B46B46F}" destId="{FC828E7E-1FCD-489B-B605-ACB0A01D2913}" srcOrd="1" destOrd="0" presId="urn:microsoft.com/office/officeart/2005/8/layout/cycle8"/>
    <dgm:cxn modelId="{1377794C-3541-4D72-AC73-733EC935D151}" type="presOf" srcId="{B9500688-441F-4441-96EE-E7E51D7625B6}" destId="{5297798E-65FE-48EC-91B1-DAA7C924D7C4}" srcOrd="1" destOrd="0" presId="urn:microsoft.com/office/officeart/2005/8/layout/cycle8"/>
    <dgm:cxn modelId="{E56F70CD-3757-44D4-A80E-712ECE567C9F}" type="presParOf" srcId="{BB304771-658D-4934-B63F-8AB0D0AB532E}" destId="{D221067F-38E9-4916-85B6-06C8E218E244}" srcOrd="0" destOrd="0" presId="urn:microsoft.com/office/officeart/2005/8/layout/cycle8"/>
    <dgm:cxn modelId="{9E4FE3C9-DBCC-4ADC-9F47-5304D53E0C42}" type="presParOf" srcId="{BB304771-658D-4934-B63F-8AB0D0AB532E}" destId="{002160FB-0B21-47FF-B488-43DDDF136726}" srcOrd="1" destOrd="0" presId="urn:microsoft.com/office/officeart/2005/8/layout/cycle8"/>
    <dgm:cxn modelId="{8DB4C351-E40B-4237-AFBD-ABB787361302}" type="presParOf" srcId="{BB304771-658D-4934-B63F-8AB0D0AB532E}" destId="{F984435E-F173-41C8-BCBF-1E34A6A2A963}" srcOrd="2" destOrd="0" presId="urn:microsoft.com/office/officeart/2005/8/layout/cycle8"/>
    <dgm:cxn modelId="{672480F1-2032-4E73-B70B-DC1D41F08F18}" type="presParOf" srcId="{BB304771-658D-4934-B63F-8AB0D0AB532E}" destId="{FC828E7E-1FCD-489B-B605-ACB0A01D2913}" srcOrd="3" destOrd="0" presId="urn:microsoft.com/office/officeart/2005/8/layout/cycle8"/>
    <dgm:cxn modelId="{BAF04B2D-0082-4434-ACA4-739B2E316C20}" type="presParOf" srcId="{BB304771-658D-4934-B63F-8AB0D0AB532E}" destId="{433E7AB6-8904-4A22-909B-E9BCAEFC352C}" srcOrd="4" destOrd="0" presId="urn:microsoft.com/office/officeart/2005/8/layout/cycle8"/>
    <dgm:cxn modelId="{629473F2-8DFE-4F3A-871F-16DC2FBAE5C1}" type="presParOf" srcId="{BB304771-658D-4934-B63F-8AB0D0AB532E}" destId="{2B8D25E7-0526-4CB3-AF63-F689C9D85994}" srcOrd="5" destOrd="0" presId="urn:microsoft.com/office/officeart/2005/8/layout/cycle8"/>
    <dgm:cxn modelId="{C2B37E5F-7125-458C-AF8B-C32800E8B599}" type="presParOf" srcId="{BB304771-658D-4934-B63F-8AB0D0AB532E}" destId="{5E2915C4-C683-43BE-A111-59D562B09239}" srcOrd="6" destOrd="0" presId="urn:microsoft.com/office/officeart/2005/8/layout/cycle8"/>
    <dgm:cxn modelId="{B502F6A9-E08B-4868-8EE7-546CE7672032}" type="presParOf" srcId="{BB304771-658D-4934-B63F-8AB0D0AB532E}" destId="{83AF757D-9223-40A1-8EEB-069781C87ADC}" srcOrd="7" destOrd="0" presId="urn:microsoft.com/office/officeart/2005/8/layout/cycle8"/>
    <dgm:cxn modelId="{FACFB340-3EF6-4951-8AA9-42B9DB815050}" type="presParOf" srcId="{BB304771-658D-4934-B63F-8AB0D0AB532E}" destId="{8DE5E931-BBD3-4FC1-97B0-253EDFB3646E}" srcOrd="8" destOrd="0" presId="urn:microsoft.com/office/officeart/2005/8/layout/cycle8"/>
    <dgm:cxn modelId="{E43FEC00-8848-4BB0-898E-D26AEABAD794}" type="presParOf" srcId="{BB304771-658D-4934-B63F-8AB0D0AB532E}" destId="{A2962020-A769-4150-85AA-B5FD0571C01A}" srcOrd="9" destOrd="0" presId="urn:microsoft.com/office/officeart/2005/8/layout/cycle8"/>
    <dgm:cxn modelId="{99BBB96A-0AC9-46A0-BF42-150977A12D8E}" type="presParOf" srcId="{BB304771-658D-4934-B63F-8AB0D0AB532E}" destId="{B38B0BF7-92CD-4A46-8D35-A7256FE0BC83}" srcOrd="10" destOrd="0" presId="urn:microsoft.com/office/officeart/2005/8/layout/cycle8"/>
    <dgm:cxn modelId="{168CF477-E9AA-40E6-A0B4-57CD9CCBC2C1}" type="presParOf" srcId="{BB304771-658D-4934-B63F-8AB0D0AB532E}" destId="{5297798E-65FE-48EC-91B1-DAA7C924D7C4}" srcOrd="11" destOrd="0" presId="urn:microsoft.com/office/officeart/2005/8/layout/cycle8"/>
    <dgm:cxn modelId="{B4BACA7F-DE92-4B3E-989B-1987C5E58F47}" type="presParOf" srcId="{BB304771-658D-4934-B63F-8AB0D0AB532E}" destId="{8145D9A9-CDD0-4D6E-8AF9-8C188913EA6D}" srcOrd="12" destOrd="0" presId="urn:microsoft.com/office/officeart/2005/8/layout/cycle8"/>
    <dgm:cxn modelId="{905947F8-9CD2-4B3A-B877-925758351939}" type="presParOf" srcId="{BB304771-658D-4934-B63F-8AB0D0AB532E}" destId="{DDFAAE47-E0C1-4FCA-B9E7-327CE798C6AE}" srcOrd="13" destOrd="0" presId="urn:microsoft.com/office/officeart/2005/8/layout/cycle8"/>
    <dgm:cxn modelId="{5211B4A3-D170-4A9D-B1DD-F858FFFBBC77}" type="presParOf" srcId="{BB304771-658D-4934-B63F-8AB0D0AB532E}" destId="{F9D7DCCE-797C-4FC7-966A-C1AEA393E11D}" srcOrd="14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78289-D7AB-431B-9311-9C44B1C1C1A9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1326C-39F5-4024-AD21-E83C6DE582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по теме: «Решение уравнений» 5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Учитель </a:t>
            </a:r>
            <a:r>
              <a:rPr lang="ru-RU" dirty="0" err="1" smtClean="0">
                <a:solidFill>
                  <a:srgbClr val="FF0000"/>
                </a:solidFill>
              </a:rPr>
              <a:t>Велькина</a:t>
            </a:r>
            <a:r>
              <a:rPr lang="ru-RU" dirty="0" smtClean="0">
                <a:solidFill>
                  <a:srgbClr val="FF0000"/>
                </a:solidFill>
              </a:rPr>
              <a:t> Н.П. МБОУ «</a:t>
            </a:r>
            <a:r>
              <a:rPr lang="ru-RU" dirty="0" err="1" smtClean="0">
                <a:solidFill>
                  <a:srgbClr val="FF0000"/>
                </a:solidFill>
              </a:rPr>
              <a:t>Совхозовская</a:t>
            </a:r>
            <a:r>
              <a:rPr lang="ru-RU" dirty="0" smtClean="0">
                <a:solidFill>
                  <a:srgbClr val="FF0000"/>
                </a:solidFill>
              </a:rPr>
              <a:t> школа» </a:t>
            </a:r>
            <a:r>
              <a:rPr lang="ru-RU" dirty="0" err="1" smtClean="0">
                <a:solidFill>
                  <a:srgbClr val="FF0000"/>
                </a:solidFill>
              </a:rPr>
              <a:t>Осташковского</a:t>
            </a:r>
            <a:r>
              <a:rPr lang="ru-RU" dirty="0" smtClean="0">
                <a:solidFill>
                  <a:srgbClr val="FF0000"/>
                </a:solidFill>
              </a:rPr>
              <a:t> района Тверской области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№2 Запишите уравнение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Является ли его корнем число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5-х=8</a:t>
            </a:r>
          </a:p>
          <a:p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8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5-у=18</a:t>
            </a:r>
          </a:p>
          <a:p>
            <a:pPr>
              <a:buNone/>
            </a:pPr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8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3214678" y="2071678"/>
            <a:ext cx="2286016" cy="1588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143240" y="5286388"/>
            <a:ext cx="242889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№3 Решите уравнение: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2643182"/>
            <a:ext cx="4038600" cy="34829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Х-17=33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500306"/>
            <a:ext cx="4038600" cy="36258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37-у=16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2178827" y="3964785"/>
            <a:ext cx="4143404" cy="714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3000396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№4 Запишите название данного выражения: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5х-3=52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№5 Найдите корень уравнения: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4038600" cy="3554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29-у=13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43182"/>
            <a:ext cx="4038600" cy="34829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Х-19=37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1750211" y="4607715"/>
            <a:ext cx="5286388" cy="7143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Сейчас вы должны проверить работу своего соседа и выставить ему оценку: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 ошибки-    «3»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1 ошибка-     «4»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нет ошибок-   «5»  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ПРОВЕРКА</a:t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4900" b="1" dirty="0" smtClean="0">
                <a:solidFill>
                  <a:srgbClr val="0070C0"/>
                </a:solidFill>
              </a:rPr>
              <a:t>№1 запишите выражение</a:t>
            </a:r>
            <a:br>
              <a:rPr lang="ru-RU" sz="4900" b="1" dirty="0" smtClean="0">
                <a:solidFill>
                  <a:srgbClr val="0070C0"/>
                </a:solidFill>
              </a:rPr>
            </a:br>
            <a:r>
              <a:rPr lang="ru-RU" sz="4900" b="1" dirty="0" smtClean="0">
                <a:solidFill>
                  <a:srgbClr val="0070C0"/>
                </a:solidFill>
              </a:rPr>
              <a:t>Подчеркните те из записей, которые являются уравнениями</a:t>
            </a:r>
            <a:endParaRPr lang="ru-RU" sz="49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28868"/>
            <a:ext cx="4038600" cy="369729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3х+4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2х=х+1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5∙7-3+32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428868"/>
            <a:ext cx="4038600" cy="369729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2х+3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3∙4-2=10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2х+х+5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000232" y="4929198"/>
            <a:ext cx="4714908" cy="1588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42910" y="4500570"/>
            <a:ext cx="300039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857752" y="5715016"/>
            <a:ext cx="300039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№2 Запишите уравнение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Является ли его корнем число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5-х=8</a:t>
            </a:r>
          </a:p>
          <a:p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8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8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8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5-у=18</a:t>
            </a:r>
          </a:p>
          <a:p>
            <a:pPr>
              <a:buNone/>
            </a:pPr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8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8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8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3214678" y="2071678"/>
            <a:ext cx="2286016" cy="1588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143240" y="5286388"/>
            <a:ext cx="242889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№3 Решите уравнение: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2643182"/>
            <a:ext cx="4038600" cy="348298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Х-17=33</a:t>
            </a:r>
          </a:p>
          <a:p>
            <a:pPr>
              <a:buNone/>
            </a:pP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х=50</a:t>
            </a:r>
            <a:endParaRPr lang="ru-RU" sz="8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500306"/>
            <a:ext cx="4038600" cy="362585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37-у=16</a:t>
            </a:r>
          </a:p>
          <a:p>
            <a:pPr>
              <a:buNone/>
            </a:pP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У=21</a:t>
            </a:r>
            <a:endParaRPr lang="ru-RU" sz="8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2178827" y="3964785"/>
            <a:ext cx="4143404" cy="714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43248"/>
            <a:ext cx="8229600" cy="1857388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№4 Запишите название данного выражения: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5х-3=52</a:t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УРАВНЕНИЕ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№5 Найдите корень уравнения: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4038600" cy="355441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29-у=13</a:t>
            </a:r>
          </a:p>
          <a:p>
            <a:pPr>
              <a:buNone/>
            </a:pP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У=16</a:t>
            </a:r>
            <a:endParaRPr lang="ru-RU" sz="8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43182"/>
            <a:ext cx="4038600" cy="348298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Х-19=37</a:t>
            </a:r>
          </a:p>
          <a:p>
            <a:pPr>
              <a:buNone/>
            </a:pP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Х=56</a:t>
            </a:r>
            <a:endParaRPr lang="ru-RU" sz="8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1750211" y="4607715"/>
            <a:ext cx="5286388" cy="7143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1428736"/>
            <a:ext cx="7979092" cy="500066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 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обобщить знания учащихся по теме, 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закрепить навыки решения уравнений, 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любознательность,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прививать навыки коллективной работы и товарищеской взаимопомощи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Ответьте на вопросы: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758138" cy="2543180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17600" dirty="0" smtClean="0"/>
              <a:t>1. Шла баба в Москву и повстречала трех мужиков. Каждый из них нес по мешку, в каждом мешке по коту. Сколько существ направлялось в Москву?</a:t>
            </a:r>
            <a:br>
              <a:rPr lang="ru-RU" sz="17600" dirty="0" smtClean="0"/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5072074"/>
            <a:ext cx="8186766" cy="1500198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Одна баба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сейчас работа парами:</a:t>
            </a:r>
            <a:b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первое уравнение объясняет ученик, сидящий на первом варианте, второе- на втором и т.д.</a:t>
            </a:r>
            <a:b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Вместе вы отгадаете загадку: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>
                <a:solidFill>
                  <a:srgbClr val="0070C0"/>
                </a:solidFill>
              </a:rPr>
              <a:t>«В печь положишь- размокнет</a:t>
            </a:r>
            <a:br>
              <a:rPr lang="ru-RU" sz="5300" dirty="0" smtClean="0">
                <a:solidFill>
                  <a:srgbClr val="0070C0"/>
                </a:solidFill>
              </a:rPr>
            </a:br>
            <a:r>
              <a:rPr lang="ru-RU" sz="5300" dirty="0" smtClean="0">
                <a:solidFill>
                  <a:srgbClr val="0070C0"/>
                </a:solidFill>
              </a:rPr>
              <a:t>В воду положишь- высохнет»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  <a:ln w="762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 563-х=38</a:t>
            </a:r>
            <a:br>
              <a:rPr lang="ru-RU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        …+у=701</a:t>
            </a:r>
            <a:br>
              <a:rPr lang="ru-RU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 х-120=…</a:t>
            </a:r>
            <a:br>
              <a:rPr lang="ru-RU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-…=72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4072728" y="2428074"/>
            <a:ext cx="714380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5680083" y="3606801"/>
            <a:ext cx="642942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2179621" y="4749809"/>
            <a:ext cx="785818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599" cy="357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785950"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525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85950"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Самостоятельная работа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А) 965+</a:t>
            </a:r>
            <a:r>
              <a:rPr lang="en-US" sz="4000" b="1" dirty="0" smtClean="0"/>
              <a:t>n=1505</a:t>
            </a:r>
          </a:p>
          <a:p>
            <a:pPr>
              <a:buNone/>
            </a:pPr>
            <a:r>
              <a:rPr lang="ru-RU" sz="4000" b="1" dirty="0" smtClean="0"/>
              <a:t>Б) 802-х=416</a:t>
            </a:r>
          </a:p>
          <a:p>
            <a:pPr>
              <a:buNone/>
            </a:pPr>
            <a:r>
              <a:rPr lang="ru-RU" sz="4000" b="1" dirty="0" smtClean="0"/>
              <a:t>В) у-708=194</a:t>
            </a:r>
          </a:p>
          <a:p>
            <a:pPr>
              <a:buNone/>
            </a:pPr>
            <a:r>
              <a:rPr lang="ru-RU" sz="4000" b="1" dirty="0" smtClean="0"/>
              <a:t>Г) х+96=1004</a:t>
            </a:r>
          </a:p>
          <a:p>
            <a:pPr>
              <a:buNone/>
            </a:pPr>
            <a:r>
              <a:rPr lang="ru-RU" sz="4000" b="1" dirty="0" smtClean="0"/>
              <a:t>Д) 44+(а-85)=105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А) х+223=1308</a:t>
            </a:r>
          </a:p>
          <a:p>
            <a:pPr>
              <a:buNone/>
            </a:pPr>
            <a:r>
              <a:rPr lang="ru-RU" sz="4000" b="1" dirty="0" smtClean="0"/>
              <a:t>Б) с-127=353</a:t>
            </a:r>
          </a:p>
          <a:p>
            <a:pPr>
              <a:buNone/>
            </a:pPr>
            <a:r>
              <a:rPr lang="ru-RU" sz="4000" b="1" dirty="0" smtClean="0"/>
              <a:t>В) 601-у=408</a:t>
            </a:r>
          </a:p>
          <a:p>
            <a:pPr>
              <a:buNone/>
            </a:pPr>
            <a:r>
              <a:rPr lang="ru-RU" sz="4000" b="1" dirty="0" smtClean="0"/>
              <a:t>Г) 506+</a:t>
            </a:r>
            <a:r>
              <a:rPr lang="en-US" sz="4000" b="1" dirty="0" smtClean="0"/>
              <a:t>m</a:t>
            </a:r>
            <a:r>
              <a:rPr lang="ru-RU" sz="4000" b="1" dirty="0" smtClean="0"/>
              <a:t>=2003</a:t>
            </a:r>
          </a:p>
          <a:p>
            <a:pPr>
              <a:buNone/>
            </a:pPr>
            <a:r>
              <a:rPr lang="ru-RU" sz="4000" b="1" dirty="0" smtClean="0"/>
              <a:t>Д) 69+(87-</a:t>
            </a:r>
            <a:r>
              <a:rPr lang="en-US" sz="4000" b="1" dirty="0" smtClean="0"/>
              <a:t>n</a:t>
            </a:r>
            <a:r>
              <a:rPr lang="ru-RU" sz="4000" b="1" dirty="0" smtClean="0"/>
              <a:t>)=103</a:t>
            </a:r>
            <a:endParaRPr lang="ru-RU" sz="40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2107389" y="3750471"/>
            <a:ext cx="4429156" cy="71438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Запишите себе все ответы и сдайте работы.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7030A0"/>
                </a:solidFill>
              </a:rPr>
              <a:t>ДОМАШНЕЕ ЗАДАНИЕ:</a:t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П.10 </a:t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№450(</a:t>
            </a:r>
            <a:r>
              <a:rPr lang="ru-RU" sz="6000" b="1" dirty="0" err="1" smtClean="0">
                <a:solidFill>
                  <a:srgbClr val="7030A0"/>
                </a:solidFill>
              </a:rPr>
              <a:t>а;б</a:t>
            </a:r>
            <a:r>
              <a:rPr lang="ru-RU" sz="6000" b="1" dirty="0" smtClean="0">
                <a:solidFill>
                  <a:srgbClr val="7030A0"/>
                </a:solidFill>
              </a:rPr>
              <a:t>)</a:t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№ 383(в)</a:t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№ 368(б)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А  теперь по своим ответам составьте  слово:</a:t>
            </a:r>
            <a:endParaRPr lang="ru-RU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0" y="2500306"/>
          <a:ext cx="4352956" cy="2133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857256"/>
                <a:gridCol w="857256"/>
                <a:gridCol w="857256"/>
                <a:gridCol w="923932"/>
              </a:tblGrid>
              <a:tr h="1035851">
                <a:tc>
                  <a:txBody>
                    <a:bodyPr/>
                    <a:lstStyle/>
                    <a:p>
                      <a:r>
                        <a:rPr lang="ru-RU" sz="6600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err="1" smtClean="0">
                          <a:solidFill>
                            <a:srgbClr val="0070C0"/>
                          </a:solidFill>
                        </a:rPr>
                        <a:t>н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smtClean="0">
                          <a:solidFill>
                            <a:srgbClr val="0070C0"/>
                          </a:solidFill>
                        </a:rPr>
                        <a:t>к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err="1" smtClean="0">
                          <a:solidFill>
                            <a:srgbClr val="0070C0"/>
                          </a:solidFill>
                        </a:rPr>
                        <a:t>ц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smtClean="0">
                          <a:solidFill>
                            <a:srgbClr val="0070C0"/>
                          </a:solidFill>
                        </a:rPr>
                        <a:t>е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03585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386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902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540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146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908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429124" y="2500306"/>
          <a:ext cx="4714876" cy="228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132"/>
                <a:gridCol w="938318"/>
                <a:gridCol w="1153621"/>
                <a:gridCol w="827267"/>
                <a:gridCol w="1071538"/>
              </a:tblGrid>
              <a:tr h="1159107">
                <a:tc>
                  <a:txBody>
                    <a:bodyPr/>
                    <a:lstStyle/>
                    <a:p>
                      <a:r>
                        <a:rPr lang="ru-RU" sz="6600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smtClean="0">
                          <a:solidFill>
                            <a:srgbClr val="0070C0"/>
                          </a:solidFill>
                        </a:rPr>
                        <a:t>у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err="1" smtClean="0">
                          <a:solidFill>
                            <a:srgbClr val="0070C0"/>
                          </a:solidFill>
                        </a:rPr>
                        <a:t>р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600" dirty="0" smtClean="0">
                          <a:solidFill>
                            <a:srgbClr val="0070C0"/>
                          </a:solidFill>
                        </a:rPr>
                        <a:t>к</a:t>
                      </a:r>
                      <a:endParaRPr lang="ru-RU" sz="6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126909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53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193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1085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480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1497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УРОК!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Что такое уравнение?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Уравнение- это равенство, содержащее букву, значение которой надо найти</a:t>
            </a:r>
            <a:endParaRPr lang="ru-RU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550596" cy="371477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40:5    72:8   28:7   83-39   94-19   47+25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*3     +11     *8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:4         :25       :18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:6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:5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+8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*7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*15       *12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+46     *9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:10      +23         +4        -18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____   ___   ____   ____      ____    ____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?       ?         ?         ?            ?          ?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85728"/>
            <a:ext cx="8622034" cy="928694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Отгадайте закодированное слово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В таблице найдите буквы, соответствующие ответам ,и составьте слово</a:t>
            </a:r>
            <a:endParaRPr lang="ru-RU" sz="48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786057"/>
          <a:ext cx="8686800" cy="3000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/>
                <a:gridCol w="965200"/>
                <a:gridCol w="965200"/>
                <a:gridCol w="965200"/>
                <a:gridCol w="965200"/>
                <a:gridCol w="965200"/>
                <a:gridCol w="681054"/>
                <a:gridCol w="885860"/>
                <a:gridCol w="1328686"/>
              </a:tblGrid>
              <a:tr h="1335128">
                <a:tc>
                  <a:txBody>
                    <a:bodyPr/>
                    <a:lstStyle/>
                    <a:p>
                      <a:pPr algn="l"/>
                      <a:r>
                        <a:rPr lang="ru-RU" sz="4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4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4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</a:tr>
              <a:tr h="16652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</a:t>
                      </a:r>
                      <a:endParaRPr lang="ru-RU" sz="48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ь</a:t>
                      </a:r>
                      <a:endParaRPr lang="ru-RU" sz="48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</a:t>
                      </a:r>
                      <a:endParaRPr lang="ru-RU" sz="48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4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Корень уравнения-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это значение буквы, при котором из уравнения получается верное равенство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Какое число пропущено?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Найдите лишнюю фигуру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А)                        Б)                  В)                 Г)</a:t>
            </a:r>
            <a:endParaRPr lang="ru-RU" dirty="0"/>
          </a:p>
        </p:txBody>
      </p:sp>
      <p:sp>
        <p:nvSpPr>
          <p:cNvPr id="4" name="Трапеция 3"/>
          <p:cNvSpPr/>
          <p:nvPr/>
        </p:nvSpPr>
        <p:spPr>
          <a:xfrm>
            <a:off x="571472" y="3286124"/>
            <a:ext cx="1643074" cy="1714512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2643174" y="3286124"/>
            <a:ext cx="1716218" cy="1714512"/>
          </a:xfrm>
          <a:prstGeom prst="parallelogram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4929190" y="3143248"/>
            <a:ext cx="1643074" cy="1928826"/>
          </a:xfrm>
          <a:prstGeom prst="pen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6929454" y="3143248"/>
            <a:ext cx="1928826" cy="1928826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Математический диктант</a:t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4900" b="1" dirty="0" smtClean="0"/>
              <a:t>№1 запишите выражения.</a:t>
            </a:r>
            <a:br>
              <a:rPr lang="ru-RU" sz="4900" b="1" dirty="0" smtClean="0"/>
            </a:br>
            <a:r>
              <a:rPr lang="ru-RU" sz="4900" b="1" dirty="0" smtClean="0"/>
              <a:t>Подчеркните те из записей, которые являются уравнениями</a:t>
            </a:r>
            <a:endParaRPr lang="ru-RU" sz="49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28868"/>
            <a:ext cx="4038600" cy="369729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3х+4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2х=х+1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5∙7-3+32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428868"/>
            <a:ext cx="4038600" cy="369729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2х+3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3∙4-2=10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2х+х+5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000232" y="4929198"/>
            <a:ext cx="4714908" cy="1588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363</Words>
  <Application>Microsoft Office PowerPoint</Application>
  <PresentationFormat>Экран (4:3)</PresentationFormat>
  <Paragraphs>147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Урок по теме: «Решение уравнений» 5 класс</vt:lpstr>
      <vt:lpstr>Слайд 2</vt:lpstr>
      <vt:lpstr>Что такое уравнение?</vt:lpstr>
      <vt:lpstr>40:5    72:8   28:7   83-39   94-19   47+25    *3     +11     *8         :4         :25       :18     :6        :5     +8        *7        *15       *12    +46     *9     :10      +23         +4        -18   ____   ___   ____   ____      ____    ____       ?       ?         ?         ?            ?          ? </vt:lpstr>
      <vt:lpstr>В таблице найдите буквы, соответствующие ответам ,и составьте слово</vt:lpstr>
      <vt:lpstr>Корень уравнения- это значение буквы, при котором из уравнения получается верное равенство</vt:lpstr>
      <vt:lpstr>Какое число пропущено?</vt:lpstr>
      <vt:lpstr>Найдите лишнюю фигуру</vt:lpstr>
      <vt:lpstr>Математический диктант №1 запишите выражения. Подчеркните те из записей, которые являются уравнениями</vt:lpstr>
      <vt:lpstr>№2 Запишите уравнение     Является ли его корнем число</vt:lpstr>
      <vt:lpstr>№3 Решите уравнение:</vt:lpstr>
      <vt:lpstr>№4 Запишите название данного выражения:  5х-3=52</vt:lpstr>
      <vt:lpstr>№5 Найдите корень уравнения:</vt:lpstr>
      <vt:lpstr>Сейчас вы должны проверить работу своего соседа и выставить ему оценку: 2 ошибки-    «3» 1 ошибка-     «4» нет ошибок-   «5»  </vt:lpstr>
      <vt:lpstr>ПРОВЕРКА №1 запишите выражение Подчеркните те из записей, которые являются уравнениями</vt:lpstr>
      <vt:lpstr>№2 Запишите уравнение     Является ли его корнем число</vt:lpstr>
      <vt:lpstr>№3 Решите уравнение:</vt:lpstr>
      <vt:lpstr>№4 Запишите название данного выражения:  5х-3=52 УРАВНЕНИЕ  </vt:lpstr>
      <vt:lpstr>№5 Найдите корень уравнения:</vt:lpstr>
      <vt:lpstr>Ответьте на вопросы:</vt:lpstr>
      <vt:lpstr>А сейчас работа парами: первое уравнение объясняет ученик, сидящий на первом варианте, второе- на втором и т.д. Вместе вы отгадаете загадку: «В печь положишь- размокнет В воду положишь- высохнет» </vt:lpstr>
      <vt:lpstr>       563-х=38               …+у=701        х-120=…   х-…=72</vt:lpstr>
      <vt:lpstr>Слайд 23</vt:lpstr>
      <vt:lpstr>Самостоятельная работа</vt:lpstr>
      <vt:lpstr>Запишите себе все ответы и сдайте работы. ДОМАШНЕЕ ЗАДАНИЕ: П.10  №450(а;б) № 383(в) № 368(б)</vt:lpstr>
      <vt:lpstr>А  теперь по своим ответам составьте  слово: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теме: «Решение уравнений 5 класс</dc:title>
  <dc:creator>user</dc:creator>
  <cp:lastModifiedBy>user</cp:lastModifiedBy>
  <cp:revision>15</cp:revision>
  <dcterms:created xsi:type="dcterms:W3CDTF">2014-01-30T17:07:41Z</dcterms:created>
  <dcterms:modified xsi:type="dcterms:W3CDTF">2014-01-30T19:28:44Z</dcterms:modified>
</cp:coreProperties>
</file>