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58" r:id="rId5"/>
    <p:sldId id="270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E1CEE-1855-4551-99BF-FDBFD4EBB74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F2DB3-81F1-4C3D-84DE-DC1F30D1D60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oo.ru/" TargetMode="External"/><Relationship Id="rId2" Type="http://schemas.openxmlformats.org/officeDocument/2006/relationships/hyperlink" Target="http://www.ege.ed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pi.ru/" TargetMode="External"/><Relationship Id="rId4" Type="http://schemas.openxmlformats.org/officeDocument/2006/relationships/hyperlink" Target="http://mathege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Мониторинг  как средство повышения качества обучения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Выступление </a:t>
            </a:r>
            <a:r>
              <a:rPr lang="ru-RU" dirty="0"/>
              <a:t>на педсовете</a:t>
            </a:r>
            <a:endParaRPr lang="ru-RU" b="1" dirty="0"/>
          </a:p>
          <a:p>
            <a:r>
              <a:rPr lang="ru-RU" dirty="0" smtClean="0"/>
              <a:t>Смирнова Н.Н.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3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Уделяю внимание: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амоконтролю времени, работаем на скорость.</a:t>
            </a:r>
          </a:p>
          <a:p>
            <a:r>
              <a:rPr lang="ru-RU" dirty="0"/>
              <a:t>а</a:t>
            </a:r>
            <a:r>
              <a:rPr lang="ru-RU" dirty="0" smtClean="0"/>
              <a:t>нализу текста, что легко, что трудно</a:t>
            </a:r>
          </a:p>
          <a:p>
            <a:r>
              <a:rPr lang="ru-RU" dirty="0"/>
              <a:t>с</a:t>
            </a:r>
            <a:r>
              <a:rPr lang="ru-RU" dirty="0" smtClean="0"/>
              <a:t> помощью логического мышления догадываемся, по какой теме задание, что я знаю по этой теме</a:t>
            </a:r>
          </a:p>
          <a:p>
            <a:r>
              <a:rPr lang="ru-RU" dirty="0"/>
              <a:t>м</a:t>
            </a:r>
            <a:r>
              <a:rPr lang="ru-RU" dirty="0" smtClean="0"/>
              <a:t>аленькие хитрости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7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</a:p>
          <a:p>
            <a:r>
              <a:rPr lang="ru-RU" dirty="0" smtClean="0"/>
              <a:t>Калькуляторы</a:t>
            </a:r>
          </a:p>
          <a:p>
            <a:r>
              <a:rPr lang="ru-RU" dirty="0" smtClean="0"/>
              <a:t>Домашние задания</a:t>
            </a:r>
          </a:p>
          <a:p>
            <a:r>
              <a:rPr lang="ru-RU" dirty="0" smtClean="0"/>
              <a:t>Слушаю, но не слышу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Информирование о результатах диагностических работ</a:t>
            </a:r>
          </a:p>
          <a:p>
            <a:r>
              <a:rPr lang="ru-RU" dirty="0"/>
              <a:t>Информирование </a:t>
            </a:r>
            <a:r>
              <a:rPr lang="ru-RU" dirty="0" smtClean="0"/>
              <a:t>о выполнении домашних заданий</a:t>
            </a:r>
          </a:p>
          <a:p>
            <a:r>
              <a:rPr lang="ru-RU" dirty="0"/>
              <a:t>Информирование </a:t>
            </a:r>
            <a:r>
              <a:rPr lang="ru-RU" dirty="0" smtClean="0"/>
              <a:t>о </a:t>
            </a:r>
            <a:r>
              <a:rPr lang="ru-RU" smtClean="0"/>
              <a:t>посещении консультаций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1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Результаты ЕГЭ и ГИА за прошлые годы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716043"/>
              </p:ext>
            </p:extLst>
          </p:nvPr>
        </p:nvGraphicFramePr>
        <p:xfrm>
          <a:off x="-101514" y="2204864"/>
          <a:ext cx="9226401" cy="327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Документ" r:id="rId3" imgW="6069141" imgH="1659723" progId="Word.Document.12">
                  <p:embed/>
                </p:oleObj>
              </mc:Choice>
              <mc:Fallback>
                <p:oleObj name="Документ" r:id="rId3" imgW="6069141" imgH="16597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1514" y="2204864"/>
                        <a:ext cx="9226401" cy="3275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31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altLang="ru-RU" sz="2800" b="1" dirty="0" smtClean="0">
                <a:solidFill>
                  <a:srgbClr val="04617B"/>
                </a:solidFill>
                <a:latin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4617B"/>
                </a:solidFill>
                <a:latin typeface="Times New Roman" pitchFamily="18" charset="0"/>
              </a:rPr>
            </a:br>
            <a:r>
              <a:rPr lang="ru-RU" altLang="ru-RU" sz="2800" b="1" dirty="0">
                <a:solidFill>
                  <a:srgbClr val="04617B"/>
                </a:solidFill>
                <a:latin typeface="Times New Roman" pitchFamily="18" charset="0"/>
              </a:rPr>
              <a:t/>
            </a:r>
            <a:br>
              <a:rPr lang="ru-RU" altLang="ru-RU" sz="2800" b="1" dirty="0">
                <a:solidFill>
                  <a:srgbClr val="04617B"/>
                </a:solidFill>
                <a:latin typeface="Times New Roman" pitchFamily="18" charset="0"/>
              </a:rPr>
            </a:br>
            <a:r>
              <a:rPr lang="ru-RU" altLang="ru-RU" sz="2800" b="1" dirty="0" smtClean="0">
                <a:solidFill>
                  <a:srgbClr val="04617B"/>
                </a:solidFill>
                <a:latin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4617B"/>
                </a:solidFill>
                <a:latin typeface="Times New Roman" pitchFamily="18" charset="0"/>
              </a:rPr>
            </a:br>
            <a:r>
              <a:rPr lang="ru-RU" altLang="ru-RU" sz="2800" b="1" dirty="0">
                <a:solidFill>
                  <a:srgbClr val="04617B"/>
                </a:solidFill>
                <a:latin typeface="Times New Roman" pitchFamily="18" charset="0"/>
              </a:rPr>
              <a:t/>
            </a:r>
            <a:br>
              <a:rPr lang="ru-RU" altLang="ru-RU" sz="2800" b="1" dirty="0">
                <a:solidFill>
                  <a:srgbClr val="04617B"/>
                </a:solidFill>
                <a:latin typeface="Times New Roman" pitchFamily="18" charset="0"/>
              </a:rPr>
            </a:br>
            <a:r>
              <a:rPr lang="ru-RU" altLang="ru-RU" sz="2800" b="1" dirty="0" smtClean="0">
                <a:solidFill>
                  <a:srgbClr val="04617B"/>
                </a:solidFill>
                <a:latin typeface="Times New Roman" pitchFamily="18" charset="0"/>
              </a:rPr>
              <a:t>Учебная </a:t>
            </a:r>
            <a:r>
              <a:rPr lang="ru-RU" altLang="ru-RU" sz="2800" b="1" dirty="0">
                <a:solidFill>
                  <a:srgbClr val="04617B"/>
                </a:solidFill>
                <a:latin typeface="Times New Roman" pitchFamily="18" charset="0"/>
              </a:rPr>
              <a:t>деятельность по подготовке к ЕГЭ реализуется через: </a:t>
            </a:r>
            <a:br>
              <a:rPr lang="ru-RU" altLang="ru-RU" sz="2800" b="1" dirty="0">
                <a:solidFill>
                  <a:srgbClr val="04617B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z="2800" b="1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altLang="ru-RU" sz="2800" b="1" dirty="0">
                <a:latin typeface="Times New Roman" pitchFamily="18" charset="0"/>
              </a:rPr>
              <a:t>урочную систему</a:t>
            </a:r>
            <a:endParaRPr lang="ru-RU" altLang="ru-RU" sz="28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altLang="ru-RU" sz="2800" b="1" dirty="0">
                <a:latin typeface="Times New Roman" pitchFamily="18" charset="0"/>
              </a:rPr>
              <a:t>внеурочную работу</a:t>
            </a:r>
            <a:r>
              <a:rPr lang="ru-RU" altLang="ru-RU" sz="2800" dirty="0">
                <a:latin typeface="Times New Roman" pitchFamily="18" charset="0"/>
              </a:rPr>
              <a:t> (индивидуальные и групповые консультации)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1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работы по подготовке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smtClean="0"/>
              <a:t>Знакомство </a:t>
            </a:r>
            <a:r>
              <a:rPr lang="ru-RU" dirty="0"/>
              <a:t>с демоверсией </a:t>
            </a:r>
            <a:r>
              <a:rPr lang="ru-RU" dirty="0" smtClean="0"/>
              <a:t>работы</a:t>
            </a:r>
          </a:p>
          <a:p>
            <a:r>
              <a:rPr lang="ru-RU" dirty="0" smtClean="0"/>
              <a:t>2. Диагностическая </a:t>
            </a:r>
            <a:r>
              <a:rPr lang="ru-RU" dirty="0"/>
              <a:t>работа. 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108351"/>
              </p:ext>
            </p:extLst>
          </p:nvPr>
        </p:nvGraphicFramePr>
        <p:xfrm>
          <a:off x="179512" y="3068960"/>
          <a:ext cx="8832919" cy="299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Документ" r:id="rId3" imgW="6069141" imgH="1659723" progId="Word.Document.12">
                  <p:embed/>
                </p:oleObj>
              </mc:Choice>
              <mc:Fallback>
                <p:oleObj name="Документ" r:id="rId3" imgW="6069141" imgH="165972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3068960"/>
                        <a:ext cx="8832919" cy="299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29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Поэлементный анализ</a:t>
            </a:r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348880"/>
            <a:ext cx="8890046" cy="314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2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956550" cy="121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030416" cy="45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0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44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44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4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44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44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44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4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44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4400" dirty="0">
                <a:solidFill>
                  <a:prstClr val="black"/>
                </a:solidFill>
                <a:ea typeface="Calibri"/>
                <a:cs typeface="Times New Roman"/>
              </a:rPr>
              <a:t>Изучение сайтов по подготовке к экзамену.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en-US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www.ege.edu.ru</a:t>
            </a:r>
            <a:r>
              <a:rPr lang="en-US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портал поддержки ЕГЭ, где размещена вся основная информация о ЕГЭ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en-US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www.mioo.ru</a:t>
            </a:r>
            <a:r>
              <a:rPr lang="en-US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сайт Московского института открытого образования, где действует система прямых ссылок на наиболее важные страницы портала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ru-RU" altLang="ru-RU" sz="2800" dirty="0">
                <a:solidFill>
                  <a:prstClr val="black"/>
                </a:solidFill>
                <a:latin typeface="Georgia"/>
              </a:rPr>
              <a:t>Открытый банк заданий ЕГЭ по математике (</a:t>
            </a:r>
            <a:r>
              <a:rPr lang="ru-RU" altLang="ru-RU" sz="2800" dirty="0">
                <a:solidFill>
                  <a:prstClr val="black"/>
                </a:solidFill>
                <a:latin typeface="Georgia"/>
                <a:hlinkClick r:id="rId4"/>
              </a:rPr>
              <a:t>http://mathege.ru</a:t>
            </a:r>
            <a:r>
              <a:rPr lang="ru-RU" altLang="ru-RU" sz="2800" dirty="0" smtClean="0">
                <a:solidFill>
                  <a:prstClr val="black"/>
                </a:solidFill>
                <a:latin typeface="Georgia"/>
              </a:rPr>
              <a:t>).</a:t>
            </a:r>
            <a:endParaRPr lang="ru-RU" alt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</a:pPr>
            <a:r>
              <a:rPr lang="ru-RU" sz="2800" dirty="0" smtClean="0"/>
              <a:t>Официальный </a:t>
            </a:r>
            <a:r>
              <a:rPr lang="ru-RU" sz="2800" dirty="0"/>
              <a:t>сайт </a:t>
            </a:r>
            <a:r>
              <a:rPr lang="ru-RU" sz="2800" b="1" dirty="0"/>
              <a:t>ФИПИ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FFC000"/>
                </a:solidFill>
              </a:rPr>
              <a:t>(</a:t>
            </a:r>
            <a:r>
              <a:rPr lang="ru-RU" sz="2800" dirty="0">
                <a:solidFill>
                  <a:srgbClr val="FFC000"/>
                </a:solidFill>
                <a:hlinkClick r:id="rId5"/>
              </a:rPr>
              <a:t>http://</a:t>
            </a:r>
            <a:r>
              <a:rPr lang="ru-RU" sz="2800" b="1" dirty="0">
                <a:solidFill>
                  <a:srgbClr val="FFC000"/>
                </a:solidFill>
                <a:hlinkClick r:id="rId5"/>
              </a:rPr>
              <a:t>fipi</a:t>
            </a:r>
            <a:r>
              <a:rPr lang="ru-RU" sz="2800" dirty="0">
                <a:solidFill>
                  <a:srgbClr val="FFC000"/>
                </a:solidFill>
                <a:hlinkClick r:id="rId5"/>
              </a:rPr>
              <a:t>.ru</a:t>
            </a:r>
            <a:r>
              <a:rPr lang="ru-RU" sz="2800" dirty="0" smtClean="0">
                <a:solidFill>
                  <a:srgbClr val="FFC000"/>
                </a:solidFill>
                <a:hlinkClick r:id="rId5"/>
              </a:rPr>
              <a:t>/</a:t>
            </a:r>
            <a:r>
              <a:rPr lang="ru-RU" sz="2800" dirty="0" smtClean="0">
                <a:solidFill>
                  <a:srgbClr val="FFC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083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ea typeface="Calibri"/>
                <a:cs typeface="Times New Roman"/>
              </a:rPr>
              <a:t>М</a:t>
            </a:r>
            <a:r>
              <a:rPr lang="ru-RU" sz="5400" dirty="0" smtClean="0">
                <a:ea typeface="Calibri"/>
                <a:cs typeface="Times New Roman"/>
              </a:rPr>
              <a:t>ониторинг </a:t>
            </a:r>
            <a:r>
              <a:rPr lang="ru-RU" sz="5400" dirty="0">
                <a:ea typeface="Calibri"/>
                <a:cs typeface="Times New Roman"/>
              </a:rPr>
              <a:t>качества </a:t>
            </a:r>
            <a:r>
              <a:rPr lang="ru-RU" sz="5400" dirty="0" smtClean="0">
                <a:ea typeface="Calibri"/>
                <a:cs typeface="Times New Roman"/>
              </a:rPr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Индивидуальная диагностическая карта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234395"/>
              </p:ext>
            </p:extLst>
          </p:nvPr>
        </p:nvGraphicFramePr>
        <p:xfrm>
          <a:off x="0" y="2852936"/>
          <a:ext cx="866997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Документ" r:id="rId3" imgW="6082484" imgH="1666213" progId="Word.Document.12">
                  <p:embed/>
                </p:oleObj>
              </mc:Choice>
              <mc:Fallback>
                <p:oleObj name="Документ" r:id="rId3" imgW="6082484" imgH="16662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852936"/>
                        <a:ext cx="8669970" cy="2376264"/>
                      </a:xfrm>
                      <a:prstGeom prst="rect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609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1.Работа </a:t>
            </a:r>
            <a:r>
              <a:rPr lang="ru-RU" dirty="0"/>
              <a:t>в </a:t>
            </a:r>
            <a:r>
              <a:rPr lang="ru-RU" dirty="0" smtClean="0"/>
              <a:t>парах</a:t>
            </a:r>
          </a:p>
          <a:p>
            <a:pPr lvl="0"/>
            <a:r>
              <a:rPr lang="ru-RU" dirty="0" smtClean="0"/>
              <a:t>2.Работа </a:t>
            </a:r>
            <a:r>
              <a:rPr lang="ru-RU" dirty="0"/>
              <a:t>на </a:t>
            </a:r>
            <a:r>
              <a:rPr lang="ru-RU" dirty="0" smtClean="0"/>
              <a:t>«+»</a:t>
            </a:r>
          </a:p>
          <a:p>
            <a:pPr lvl="0"/>
            <a:r>
              <a:rPr lang="ru-RU" dirty="0" smtClean="0"/>
              <a:t>3.Работа </a:t>
            </a:r>
            <a:r>
              <a:rPr lang="ru-RU" dirty="0"/>
              <a:t>в группах по уровню </a:t>
            </a:r>
            <a:r>
              <a:rPr lang="ru-RU" dirty="0" smtClean="0"/>
              <a:t>подготовки</a:t>
            </a:r>
          </a:p>
          <a:p>
            <a:pPr lvl="0"/>
            <a:r>
              <a:rPr lang="ru-RU" dirty="0" smtClean="0"/>
              <a:t>4. </a:t>
            </a:r>
            <a:r>
              <a:rPr lang="ru-RU" dirty="0"/>
              <a:t>Дифференцированная работа: сначала выполни работу на «3», затем получи на «</a:t>
            </a:r>
            <a:r>
              <a:rPr lang="ru-RU" dirty="0" smtClean="0"/>
              <a:t>4-5»</a:t>
            </a:r>
          </a:p>
          <a:p>
            <a:pPr lvl="0"/>
            <a:r>
              <a:rPr lang="ru-RU" dirty="0" smtClean="0"/>
              <a:t>5.Интернет- </a:t>
            </a:r>
            <a:r>
              <a:rPr lang="ru-RU" dirty="0"/>
              <a:t>кабинет.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207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Документ</vt:lpstr>
      <vt:lpstr>Мониторинг  как средство повышения качества обучения </vt:lpstr>
      <vt:lpstr>Результаты ЕГЭ и ГИА за прошлые годы </vt:lpstr>
      <vt:lpstr>    Учебная деятельность по подготовке к ЕГЭ реализуется через:  </vt:lpstr>
      <vt:lpstr>Система работы по подготовке к ЕГЭ</vt:lpstr>
      <vt:lpstr>Поэлементный анализ</vt:lpstr>
      <vt:lpstr>Презентация PowerPoint</vt:lpstr>
      <vt:lpstr>     Изучение сайтов по подготовке к экзамену.</vt:lpstr>
      <vt:lpstr>Мониторинг качества обучения</vt:lpstr>
      <vt:lpstr>Формы работы.</vt:lpstr>
      <vt:lpstr>Уделяю внимание:</vt:lpstr>
      <vt:lpstr>Проблемы</vt:lpstr>
      <vt:lpstr>Работа с родителями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педсовете</dc:title>
  <dc:creator>Natali</dc:creator>
  <cp:lastModifiedBy>Admin</cp:lastModifiedBy>
  <cp:revision>20</cp:revision>
  <dcterms:created xsi:type="dcterms:W3CDTF">2014-01-28T18:12:34Z</dcterms:created>
  <dcterms:modified xsi:type="dcterms:W3CDTF">2014-01-30T05:51:57Z</dcterms:modified>
</cp:coreProperties>
</file>