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33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6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5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52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39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29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44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4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72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5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10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02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9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7E416-954F-4921-A407-71D177FB01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36F6-8F12-4DBE-9EDF-0C20DBEDD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25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9"/>
            <a:ext cx="8568952" cy="338437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Развитие социального интеллекта у детей младшего дошкольного возраста в игровой деятельности</a:t>
            </a:r>
            <a:br>
              <a:rPr lang="ru-RU" b="1" i="1" dirty="0" smtClean="0">
                <a:solidFill>
                  <a:srgbClr val="FF0066"/>
                </a:solidFill>
              </a:rPr>
            </a:b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admin\Desktop\1369644880_obschenie-detey-doshkolnogo-vozras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672408" cy="2758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4887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0" y="-258270"/>
            <a:ext cx="417646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ГБОУ  СОШ № 904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Ивашкевич А.С.,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ноябрь 2014 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94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76673"/>
            <a:ext cx="4762872" cy="19442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       Социальный интеллект  представляет собой </a:t>
            </a:r>
            <a:r>
              <a:rPr lang="ru-RU" b="1" i="1" dirty="0" smtClean="0"/>
              <a:t>индивидуально личностное свойство человека, которое проявляется в способности формировать отношение к самому себе, прогнозировать результаты своей деятельности, понимать </a:t>
            </a:r>
            <a:r>
              <a:rPr lang="ru-RU" b="1" i="1" dirty="0" err="1" smtClean="0"/>
              <a:t>своѐ </a:t>
            </a:r>
            <a:r>
              <a:rPr lang="ru-RU" b="1" i="1" dirty="0" smtClean="0"/>
              <a:t>поведение и поведение окружающих.</a:t>
            </a:r>
            <a:endParaRPr lang="ru-RU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196442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2664296" cy="12241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Сфера эмоций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25728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16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381910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320480" cy="223224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70C0"/>
                </a:solidFill>
              </a:rPr>
              <a:t>Главным </a:t>
            </a:r>
            <a:r>
              <a:rPr lang="ru-RU" sz="3100" b="1" i="1" dirty="0">
                <a:solidFill>
                  <a:srgbClr val="0070C0"/>
                </a:solidFill>
              </a:rPr>
              <a:t>фактором развития социального интеллекта </a:t>
            </a:r>
            <a:r>
              <a:rPr lang="ru-RU" sz="3100" b="1" i="1" dirty="0" smtClean="0">
                <a:solidFill>
                  <a:srgbClr val="0070C0"/>
                </a:solidFill>
              </a:rPr>
              <a:t>в раннем </a:t>
            </a:r>
            <a:r>
              <a:rPr lang="ru-RU" sz="3100" b="1" i="1" dirty="0">
                <a:solidFill>
                  <a:srgbClr val="0070C0"/>
                </a:solidFill>
              </a:rPr>
              <a:t>дошкольном детстве является </a:t>
            </a:r>
            <a:r>
              <a:rPr lang="ru-RU" sz="3100" b="1" i="1" dirty="0" smtClean="0">
                <a:solidFill>
                  <a:srgbClr val="FF0066"/>
                </a:solidFill>
              </a:rPr>
              <a:t>семья!</a:t>
            </a:r>
            <a:endParaRPr lang="ru-RU" sz="3100" b="1" i="1" dirty="0">
              <a:solidFill>
                <a:srgbClr val="FF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752528" cy="354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20072" y="3501008"/>
            <a:ext cx="36004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Благоприятная социальная среда </a:t>
            </a:r>
            <a:b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группе детского сада стимулирует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коммуникативной способности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каждого ребенка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2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764704"/>
            <a:ext cx="5266928" cy="11521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33CC"/>
                </a:solidFill>
              </a:rPr>
              <a:t/>
            </a:r>
            <a:br>
              <a:rPr lang="ru-RU" b="1" i="1" dirty="0">
                <a:solidFill>
                  <a:srgbClr val="0033CC"/>
                </a:solidFill>
              </a:rPr>
            </a:br>
            <a:endParaRPr lang="ru-RU" b="1" i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077072"/>
            <a:ext cx="5112568" cy="2376264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err="1" smtClean="0"/>
              <a:t>Коммуникативно</a:t>
            </a:r>
            <a:r>
              <a:rPr lang="ru-RU" sz="2000" b="1" dirty="0" smtClean="0"/>
              <a:t> - речевые способности детей позволяют </a:t>
            </a:r>
            <a:r>
              <a:rPr lang="ru-RU" sz="2000" b="1" dirty="0"/>
              <a:t>им с достаточной индивидуальной </a:t>
            </a:r>
            <a:r>
              <a:rPr lang="ru-RU" sz="2000" b="1" dirty="0" smtClean="0"/>
              <a:t>выразительностью, полнотой </a:t>
            </a:r>
            <a:r>
              <a:rPr lang="ru-RU" sz="2000" b="1" dirty="0"/>
              <a:t>и точностью проявлять свое отношение к партнерам </a:t>
            </a:r>
            <a:endParaRPr lang="ru-RU" sz="20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по </a:t>
            </a:r>
            <a:r>
              <a:rPr lang="ru-RU" sz="2000" b="1" dirty="0"/>
              <a:t>игре.</a:t>
            </a:r>
          </a:p>
          <a:p>
            <a:pPr marL="0" indent="0">
              <a:buNone/>
            </a:pP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17515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9552" y="1268760"/>
            <a:ext cx="446449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&amp;Scy;&amp;yucy;&amp;zhcy;&amp;iecy;&amp;tcy;&amp;ncy;&amp;ocy;-&amp;rcy;&amp;ocy;&amp;lcy;&amp;iecy;&amp;vcy;&amp;ycy;&amp;iecy; &amp;icy;&amp;gcy;&amp;rcy;&amp;ycy; &amp;dcy;&amp;lcy;&amp;yacy; &amp;dcy;&amp;ocy;&amp;shcy;&amp;kcy;&amp;ocy;&amp;lcy;&amp;softcy;&amp;ncy;&amp;icy;&amp;kcy;&amp;ocy;&amp;v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404664"/>
            <a:ext cx="24482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548680"/>
            <a:ext cx="54726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i="1" dirty="0" smtClean="0"/>
              <a:t>Осваивая социальную  роль,   дети приобретают жизненный опыт, насыщенный новыми  яркими </a:t>
            </a:r>
          </a:p>
          <a:p>
            <a:pPr>
              <a:lnSpc>
                <a:spcPct val="110000"/>
              </a:lnSpc>
            </a:pPr>
            <a:r>
              <a:rPr lang="ru-RU" sz="2000" b="1" i="1" dirty="0" smtClean="0"/>
              <a:t>эмоциями и содержанием, расширяют словарный запас, приобретают социальные навыки, достигают нового положительного эмоционального состояния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5288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При </a:t>
            </a:r>
            <a:r>
              <a:rPr lang="ru-RU" b="1" i="1" dirty="0">
                <a:solidFill>
                  <a:srgbClr val="0033CC"/>
                </a:solidFill>
              </a:rPr>
              <a:t>планировании работы </a:t>
            </a:r>
            <a:r>
              <a:rPr lang="ru-RU" b="1" i="1" dirty="0" smtClean="0">
                <a:solidFill>
                  <a:srgbClr val="0033CC"/>
                </a:solidFill>
              </a:rPr>
              <a:t/>
            </a:r>
            <a:br>
              <a:rPr lang="ru-RU" b="1" i="1" dirty="0" smtClean="0">
                <a:solidFill>
                  <a:srgbClr val="0033CC"/>
                </a:solidFill>
              </a:rPr>
            </a:br>
            <a:r>
              <a:rPr lang="ru-RU" b="1" i="1" dirty="0" smtClean="0">
                <a:solidFill>
                  <a:srgbClr val="0033CC"/>
                </a:solidFill>
              </a:rPr>
              <a:t>по </a:t>
            </a:r>
            <a:r>
              <a:rPr lang="ru-RU" b="1" i="1" dirty="0">
                <a:solidFill>
                  <a:srgbClr val="0033CC"/>
                </a:solidFill>
              </a:rPr>
              <a:t>развитию основ социального </a:t>
            </a:r>
            <a:r>
              <a:rPr lang="ru-RU" b="1" i="1" dirty="0" smtClean="0">
                <a:solidFill>
                  <a:srgbClr val="0033CC"/>
                </a:solidFill>
              </a:rPr>
              <a:t>интеллекта важно:</a:t>
            </a:r>
            <a:r>
              <a:rPr lang="ru-RU" b="1" i="1" dirty="0">
                <a:solidFill>
                  <a:srgbClr val="0033CC"/>
                </a:solidFill>
              </a:rPr>
              <a:t/>
            </a:r>
            <a:br>
              <a:rPr lang="ru-RU" b="1" i="1" dirty="0">
                <a:solidFill>
                  <a:srgbClr val="0033CC"/>
                </a:solidFill>
              </a:rPr>
            </a:br>
            <a:endParaRPr lang="ru-RU" b="1" i="1" dirty="0">
              <a:solidFill>
                <a:srgbClr val="0033C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53"/>
          <a:stretch>
            <a:fillRect/>
          </a:stretch>
        </p:blipFill>
        <p:spPr bwMode="auto">
          <a:xfrm>
            <a:off x="7236296" y="4581128"/>
            <a:ext cx="1605817" cy="190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7931224" cy="36004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66"/>
                </a:solidFill>
              </a:rPr>
              <a:t>Продумать направленность </a:t>
            </a:r>
            <a:r>
              <a:rPr lang="ru-RU" sz="2400" b="1" i="1" dirty="0">
                <a:solidFill>
                  <a:srgbClr val="FF0066"/>
                </a:solidFill>
              </a:rPr>
              <a:t>эмоционального воздействия на </a:t>
            </a:r>
            <a:r>
              <a:rPr lang="ru-RU" sz="2400" b="1" i="1" dirty="0" smtClean="0">
                <a:solidFill>
                  <a:srgbClr val="FF0066"/>
                </a:solidFill>
              </a:rPr>
              <a:t>детей</a:t>
            </a:r>
            <a:endParaRPr lang="ru-RU" sz="2400" b="1" i="1" dirty="0">
              <a:solidFill>
                <a:srgbClr val="FF0066"/>
              </a:solidFill>
            </a:endParaRPr>
          </a:p>
          <a:p>
            <a:r>
              <a:rPr lang="ru-RU" sz="2400" b="1" i="1" dirty="0" smtClean="0">
                <a:solidFill>
                  <a:srgbClr val="FF0066"/>
                </a:solidFill>
              </a:rPr>
              <a:t>Предусмотреть </a:t>
            </a:r>
            <a:r>
              <a:rPr lang="ru-RU" sz="2400" b="1" i="1" dirty="0">
                <a:solidFill>
                  <a:srgbClr val="FF0066"/>
                </a:solidFill>
              </a:rPr>
              <a:t>насыщение детской жизни эмоциями </a:t>
            </a:r>
            <a:r>
              <a:rPr lang="ru-RU" sz="2400" b="1" i="1" dirty="0" smtClean="0">
                <a:solidFill>
                  <a:srgbClr val="FF0066"/>
                </a:solidFill>
              </a:rPr>
              <a:t>радости, стимулировании интереса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66"/>
                </a:solidFill>
              </a:rPr>
              <a:t>     к </a:t>
            </a:r>
            <a:r>
              <a:rPr lang="ru-RU" sz="2400" b="1" i="1" dirty="0">
                <a:solidFill>
                  <a:srgbClr val="FF0066"/>
                </a:solidFill>
              </a:rPr>
              <a:t>человеку, формировании гуманистической направленности </a:t>
            </a:r>
            <a:r>
              <a:rPr lang="ru-RU" sz="2400" b="1" i="1" dirty="0" smtClean="0">
                <a:solidFill>
                  <a:srgbClr val="FF0066"/>
                </a:solidFill>
              </a:rPr>
              <a:t>поведения</a:t>
            </a:r>
            <a:endParaRPr lang="ru-RU" sz="2400" b="1" i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0066"/>
                </a:solidFill>
              </a:rPr>
              <a:t>    моральных</a:t>
            </a:r>
            <a:r>
              <a:rPr lang="ru-RU" sz="2400" b="1" i="1" dirty="0">
                <a:solidFill>
                  <a:srgbClr val="FF0066"/>
                </a:solidFill>
              </a:rPr>
              <a:t>, нравственных основ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2347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157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Развитие социального интеллекта у детей младшего дошкольного возраста в игровой деятельности </vt:lpstr>
      <vt:lpstr>Сфера эмоций</vt:lpstr>
      <vt:lpstr>Главным фактором развития социального интеллекта в раннем дошкольном детстве является семья!</vt:lpstr>
      <vt:lpstr> </vt:lpstr>
      <vt:lpstr>При планировании работы  по развитию основ социального интеллекта важно: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социального интеллекта у детей младшего дошкольного возраста в игровой деятельности.</dc:title>
  <dc:creator>admin</dc:creator>
  <cp:lastModifiedBy>Olga</cp:lastModifiedBy>
  <cp:revision>36</cp:revision>
  <dcterms:created xsi:type="dcterms:W3CDTF">2014-10-30T18:25:27Z</dcterms:created>
  <dcterms:modified xsi:type="dcterms:W3CDTF">2014-11-10T13:04:33Z</dcterms:modified>
</cp:coreProperties>
</file>