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6" r:id="rId3"/>
    <p:sldId id="277" r:id="rId4"/>
    <p:sldId id="278" r:id="rId5"/>
    <p:sldId id="279" r:id="rId6"/>
    <p:sldId id="280" r:id="rId7"/>
    <p:sldId id="281" r:id="rId8"/>
    <p:sldId id="283" r:id="rId9"/>
    <p:sldId id="282" r:id="rId10"/>
    <p:sldId id="284" r:id="rId11"/>
    <p:sldId id="285" r:id="rId12"/>
    <p:sldId id="286" r:id="rId13"/>
    <p:sldId id="287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yandex.ru/yandsearch?p=3&amp;text=%D0%BF%D0%B8%D1%86%D1%86%D0%B0&amp;pos=92&amp;uinfo=ww-1349-wh-557-fw-1124-fh-448-pd-1&amp;rpt=simage&amp;_=1401758599986&amp;img_url=http%3A%2F%2Fvfxsmolino.net%2Fuploads%2Fposts%2F2013-02%2Fragimzqx7h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im7-tub-ru.yandex.net/i?id=31120419-2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85" y="0"/>
            <a:ext cx="9133615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1556792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ВИРТУАЛЬНОЕ ПУТЕШЕСТВИЕ ПО ИТАЛИИ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35488" y="5157192"/>
            <a:ext cx="4608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Выполнила:</a:t>
            </a:r>
          </a:p>
          <a:p>
            <a:pPr algn="ctr"/>
            <a:r>
              <a:rPr lang="ru-RU" b="1" dirty="0" smtClean="0"/>
              <a:t>учитель начальных классов</a:t>
            </a:r>
          </a:p>
          <a:p>
            <a:pPr algn="ctr"/>
            <a:r>
              <a:rPr lang="ru-RU" b="1" dirty="0" smtClean="0"/>
              <a:t>МБОУ СОШ №1</a:t>
            </a:r>
          </a:p>
          <a:p>
            <a:pPr algn="ctr"/>
            <a:r>
              <a:rPr lang="ru-RU" b="1" dirty="0" smtClean="0"/>
              <a:t>г. Дзержинский</a:t>
            </a:r>
          </a:p>
          <a:p>
            <a:pPr algn="ctr"/>
            <a:r>
              <a:rPr lang="ru-RU" b="1" dirty="0" smtClean="0"/>
              <a:t>Гудкова Татьяна Анатольевна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Сан-Ремо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340768"/>
            <a:ext cx="2376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Ах, зреет олива у Неаполитанского залива…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3717032"/>
            <a:ext cx="2376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Ой, цветёт калина в поле у ручья…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1484784"/>
            <a:ext cx="2304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 </a:t>
            </a:r>
            <a:r>
              <a:rPr lang="ru-RU" sz="2800" b="1" dirty="0" smtClean="0"/>
              <a:t>мама - </a:t>
            </a:r>
            <a:r>
              <a:rPr lang="ru-RU" sz="2800" b="1" dirty="0" err="1" smtClean="0"/>
              <a:t>миа</a:t>
            </a:r>
            <a:r>
              <a:rPr lang="ru-RU" sz="2800" b="1" dirty="0" smtClean="0"/>
              <a:t>, какой синьор! 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03848" y="3861048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О, Боже, какой мужчина!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00192" y="1412776"/>
            <a:ext cx="2843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/>
              <a:t>Пеппино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Пеппино</a:t>
            </a:r>
            <a:r>
              <a:rPr lang="ru-RU" sz="2800" b="1" dirty="0" smtClean="0"/>
              <a:t>, пойдем нароем </a:t>
            </a:r>
            <a:r>
              <a:rPr lang="ru-RU" sz="2800" b="1" dirty="0" err="1" smtClean="0"/>
              <a:t>Ч</a:t>
            </a:r>
            <a:r>
              <a:rPr lang="ru-RU" sz="2800" b="1" dirty="0" err="1" smtClean="0"/>
              <a:t>иполлино</a:t>
            </a:r>
            <a:r>
              <a:rPr lang="ru-RU" sz="2800" b="1" dirty="0" smtClean="0"/>
              <a:t> </a:t>
            </a:r>
            <a:endParaRPr lang="ru-RU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300192" y="3861048"/>
            <a:ext cx="2843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Антошка, Антошка, пойдём копать картошку!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ИТАЛЬЯНСКИЙ ТЕАТР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110872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Разыграйте </a:t>
            </a:r>
            <a:r>
              <a:rPr lang="ru-RU" dirty="0" smtClean="0"/>
              <a:t>русские народные сказки на итальянский манер.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2492896"/>
            <a:ext cx="266429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FF0000"/>
                </a:solidFill>
              </a:rPr>
              <a:t>ТОМАТ</a:t>
            </a:r>
          </a:p>
          <a:p>
            <a:pPr algn="ctr"/>
            <a:endParaRPr lang="ru-RU" sz="2400" b="1" u="sng" dirty="0" smtClean="0"/>
          </a:p>
          <a:p>
            <a:r>
              <a:rPr lang="ru-RU" sz="2000" b="1" i="1" dirty="0" smtClean="0"/>
              <a:t>Действующие лица:</a:t>
            </a:r>
          </a:p>
          <a:p>
            <a:r>
              <a:rPr lang="ru-RU" sz="2000" b="1" dirty="0" smtClean="0"/>
              <a:t>Томат</a:t>
            </a:r>
          </a:p>
          <a:p>
            <a:r>
              <a:rPr lang="ru-RU" sz="2000" b="1" dirty="0" smtClean="0"/>
              <a:t>Дед Джузеппе</a:t>
            </a:r>
          </a:p>
          <a:p>
            <a:r>
              <a:rPr lang="ru-RU" sz="2000" b="1" dirty="0" smtClean="0"/>
              <a:t>Бабка </a:t>
            </a:r>
            <a:r>
              <a:rPr lang="ru-RU" sz="2000" b="1" dirty="0" err="1" smtClean="0"/>
              <a:t>Лучия</a:t>
            </a:r>
            <a:endParaRPr lang="ru-RU" sz="2000" b="1" dirty="0" smtClean="0"/>
          </a:p>
          <a:p>
            <a:r>
              <a:rPr lang="ru-RU" sz="2000" b="1" dirty="0" smtClean="0"/>
              <a:t>Внучка Моника</a:t>
            </a:r>
          </a:p>
          <a:p>
            <a:r>
              <a:rPr lang="ru-RU" sz="2000" b="1" dirty="0" smtClean="0"/>
              <a:t>Собака </a:t>
            </a:r>
            <a:r>
              <a:rPr lang="ru-RU" sz="2000" b="1" dirty="0" err="1" smtClean="0"/>
              <a:t>Паулина</a:t>
            </a:r>
            <a:endParaRPr lang="ru-RU" sz="2000" b="1" dirty="0" smtClean="0"/>
          </a:p>
          <a:p>
            <a:r>
              <a:rPr lang="ru-RU" sz="2000" b="1" dirty="0" smtClean="0"/>
              <a:t>Кошка Джулия</a:t>
            </a:r>
          </a:p>
          <a:p>
            <a:r>
              <a:rPr lang="ru-RU" sz="2000" b="1" dirty="0" smtClean="0"/>
              <a:t>Мышка </a:t>
            </a:r>
            <a:r>
              <a:rPr lang="ru-RU" sz="2000" b="1" dirty="0" err="1" smtClean="0"/>
              <a:t>Пинокио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300192" y="2492896"/>
            <a:ext cx="24482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FF0000"/>
                </a:solidFill>
              </a:rPr>
              <a:t>ПИЦЦА</a:t>
            </a:r>
          </a:p>
          <a:p>
            <a:pPr algn="ctr"/>
            <a:endParaRPr lang="ru-RU" sz="2000" b="1" u="sng" dirty="0" smtClean="0"/>
          </a:p>
          <a:p>
            <a:r>
              <a:rPr lang="ru-RU" sz="2000" b="1" i="1" dirty="0" smtClean="0"/>
              <a:t>Действующие лица:</a:t>
            </a:r>
          </a:p>
          <a:p>
            <a:r>
              <a:rPr lang="ru-RU" sz="2000" b="1" dirty="0" smtClean="0"/>
              <a:t>Пицца</a:t>
            </a:r>
          </a:p>
          <a:p>
            <a:r>
              <a:rPr lang="ru-RU" sz="2000" b="1" dirty="0" smtClean="0"/>
              <a:t>Дед </a:t>
            </a:r>
            <a:r>
              <a:rPr lang="ru-RU" sz="2000" b="1" dirty="0" err="1" smtClean="0"/>
              <a:t>Франческо</a:t>
            </a:r>
            <a:endParaRPr lang="ru-RU" sz="2000" b="1" dirty="0" smtClean="0"/>
          </a:p>
          <a:p>
            <a:r>
              <a:rPr lang="ru-RU" sz="2000" b="1" dirty="0" smtClean="0"/>
              <a:t>Бабка </a:t>
            </a:r>
            <a:r>
              <a:rPr lang="ru-RU" sz="2000" b="1" dirty="0" err="1" smtClean="0"/>
              <a:t>Клаудиа</a:t>
            </a:r>
            <a:endParaRPr lang="ru-RU" sz="2000" b="1" dirty="0" smtClean="0"/>
          </a:p>
          <a:p>
            <a:r>
              <a:rPr lang="ru-RU" sz="2000" b="1" dirty="0" smtClean="0"/>
              <a:t>Заяц </a:t>
            </a:r>
            <a:r>
              <a:rPr lang="ru-RU" sz="2000" b="1" dirty="0" err="1" smtClean="0"/>
              <a:t>Андриано</a:t>
            </a:r>
            <a:endParaRPr lang="ru-RU" sz="2000" b="1" dirty="0" smtClean="0"/>
          </a:p>
          <a:p>
            <a:r>
              <a:rPr lang="ru-RU" sz="2000" b="1" dirty="0" smtClean="0"/>
              <a:t>Волк </a:t>
            </a:r>
            <a:r>
              <a:rPr lang="ru-RU" sz="2000" b="1" dirty="0" err="1" smtClean="0"/>
              <a:t>Чилинтано</a:t>
            </a:r>
            <a:endParaRPr lang="ru-RU" sz="2000" b="1" dirty="0" smtClean="0"/>
          </a:p>
          <a:p>
            <a:r>
              <a:rPr lang="ru-RU" sz="2000" b="1" dirty="0" smtClean="0"/>
              <a:t>Медведь </a:t>
            </a:r>
            <a:r>
              <a:rPr lang="ru-RU" sz="2000" b="1" dirty="0" err="1" smtClean="0"/>
              <a:t>Тоту</a:t>
            </a:r>
            <a:endParaRPr lang="ru-RU" sz="2000" b="1" dirty="0" smtClean="0"/>
          </a:p>
          <a:p>
            <a:r>
              <a:rPr lang="ru-RU" sz="2000" b="1" dirty="0" smtClean="0"/>
              <a:t>Лиса </a:t>
            </a:r>
            <a:r>
              <a:rPr lang="ru-RU" sz="2000" b="1" dirty="0" err="1" smtClean="0"/>
              <a:t>Софи</a:t>
            </a:r>
            <a:r>
              <a:rPr lang="ru-RU" sz="2000" b="1" dirty="0" smtClean="0"/>
              <a:t> 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3068960"/>
            <a:ext cx="3168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Посадил Дед Джузеппе Томат. Вырос томат большой- пребольшой…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59832" y="5085184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Говорит Дед </a:t>
            </a:r>
            <a:r>
              <a:rPr lang="ru-RU" sz="2400" dirty="0" err="1" smtClean="0"/>
              <a:t>Франческо</a:t>
            </a:r>
            <a:r>
              <a:rPr lang="ru-RU" sz="2400" dirty="0" smtClean="0"/>
              <a:t> Бабке Клаудии: « Испеки-ка </a:t>
            </a:r>
            <a:r>
              <a:rPr lang="ru-RU" sz="2400" dirty="0" err="1" smtClean="0"/>
              <a:t>Клаудиа</a:t>
            </a:r>
            <a:r>
              <a:rPr lang="ru-RU" sz="2400" dirty="0" smtClean="0"/>
              <a:t> мне Пиццу!»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ИТАЛЬЯНСКИЙ ЗАГАР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За </a:t>
            </a:r>
            <a:r>
              <a:rPr lang="ru-RU" dirty="0" smtClean="0"/>
              <a:t>1 минуту склейте из листков А-4 лежак, такой чтобы на нём уместилась вся команда.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068960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Ложимся загорать, подставляя солнышку…</a:t>
            </a:r>
          </a:p>
          <a:p>
            <a:pPr algn="ctr"/>
            <a:r>
              <a:rPr lang="ru-RU" sz="3200" dirty="0" smtClean="0"/>
              <a:t>Животики</a:t>
            </a:r>
          </a:p>
          <a:p>
            <a:pPr algn="ctr"/>
            <a:r>
              <a:rPr lang="ru-RU" sz="3200" dirty="0" smtClean="0"/>
              <a:t>Личико</a:t>
            </a:r>
          </a:p>
          <a:p>
            <a:pPr algn="ctr"/>
            <a:r>
              <a:rPr lang="ru-RU" sz="3200" dirty="0" smtClean="0"/>
              <a:t>Плечики</a:t>
            </a:r>
          </a:p>
          <a:p>
            <a:pPr algn="ctr"/>
            <a:r>
              <a:rPr lang="ru-RU" sz="3200" dirty="0" smtClean="0"/>
              <a:t>Спинку</a:t>
            </a:r>
          </a:p>
          <a:p>
            <a:pPr algn="ctr"/>
            <a:r>
              <a:rPr lang="ru-RU" sz="3200" dirty="0" smtClean="0"/>
              <a:t>Коленки</a:t>
            </a:r>
          </a:p>
          <a:p>
            <a:pPr algn="ctr"/>
            <a:r>
              <a:rPr lang="ru-RU" sz="3200" dirty="0" smtClean="0"/>
              <a:t>Пятки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ИТАЛЬЯНСКИЙ РЕСТОРАН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5445224"/>
            <a:ext cx="57386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Приятного аппетита!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menunsk.ru/img/files/100(62)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124744"/>
            <a:ext cx="7040780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1340768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http://im7-tub-ru.yandex.net/i?id=31120419-28-72&amp;n=21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908720"/>
            <a:ext cx="8964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http://www.sweet-travel.com.ua/images/yitaly-map.gif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700808"/>
            <a:ext cx="3284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http://davs.ru/.%20chart/rim.jpg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234888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http://kolyan.net/uploads/posts/2009-09/thumbs/1251803031_ss-090722-paris-04ss_full-990x666.jpg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2996952"/>
            <a:ext cx="8964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http://yahooeu.ru/uploads/posts/2012-06/1338994204_zast.jpg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356992"/>
            <a:ext cx="8892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http://im6-tub-ru.yandex.net/i?id=239519693-55-72&amp;n=21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3789040"/>
            <a:ext cx="8892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http://im0-tub-ru.yandex.net/i?id=1010342330-64-72&amp;n=21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42210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http://im2-tub-ru.yandex.net/i?id=4588515-02-72&amp;n=21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4581128"/>
            <a:ext cx="6732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http://im6-tub-ru.yandex.net/i?id=304440639-63-72&amp;n=21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988840"/>
            <a:ext cx="7380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http://im7-tub-ru.yandex.net/i?id=129954108-38-72&amp;n=21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059832" y="33265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Интернет-ресурсы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www.sweet-travel.com.ua/images/yitaly-ma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70612"/>
            <a:ext cx="7108052" cy="678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ПОЛУЧЕНИЕ ВИЗЫ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 </a:t>
            </a:r>
            <a:r>
              <a:rPr lang="ru-RU" dirty="0" smtClean="0"/>
              <a:t>Какой город является столицей Италии?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http://davs.ru/.%20chart/r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212976"/>
            <a:ext cx="2711624" cy="2033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http://kolyan.net/uploads/posts/2009-09/thumbs/1251803031_ss-090722-paris-04ss_full-990x6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284984"/>
            <a:ext cx="2895641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6" descr="http://yahooeu.ru/uploads/posts/2012-06/1338994204_zas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3356992"/>
            <a:ext cx="2540563" cy="1905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467544" y="5445224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/>
              <a:t>Рим</a:t>
            </a:r>
            <a:endParaRPr lang="ru-RU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3203848" y="551723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/>
              <a:t>Париж</a:t>
            </a:r>
            <a:endParaRPr lang="ru-RU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6300192" y="5445224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/>
              <a:t>Лондон</a:t>
            </a:r>
            <a:endParaRPr lang="ru-RU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davs.ru/.%20chart/r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005" y="0"/>
            <a:ext cx="9192005" cy="68940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95536" y="33265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Рим</a:t>
            </a:r>
            <a:endParaRPr lang="ru-RU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 txBox="1">
            <a:spLocks noGrp="1"/>
          </p:cNvSpPr>
          <p:nvPr>
            <p:ph idx="1"/>
          </p:nvPr>
        </p:nvSpPr>
        <p:spPr>
          <a:xfrm>
            <a:off x="457200" y="260648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3200" dirty="0" smtClean="0"/>
              <a:t>     Какой </a:t>
            </a:r>
            <a:r>
              <a:rPr lang="ru-RU" sz="3200" dirty="0" smtClean="0"/>
              <a:t>из этих архитектурных памятников находится в Италии? </a:t>
            </a:r>
            <a:endParaRPr lang="ru-RU" sz="3200" dirty="0"/>
          </a:p>
        </p:txBody>
      </p:sp>
      <p:pic>
        <p:nvPicPr>
          <p:cNvPr id="5" name="Picture 2" descr="http://im6-tub-ru.yandex.net/i?id=239519693-5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250155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4" descr="http://im0-tub-ru.yandex.net/i?id=1010342330-6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916832"/>
            <a:ext cx="259228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http://im3-tub-ru.yandex.net/i?id=6578920-6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7298" y="1916832"/>
            <a:ext cx="2728623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251520" y="414908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ПИРАМИДЫ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203848" y="414908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КОЛИЗЕЙ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372200" y="414908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АКРОПОЛЬ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://im0-tub-ru.yandex.net/i?id=1010342330-6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Какое </a:t>
            </a:r>
            <a:r>
              <a:rPr lang="ru-RU" dirty="0" smtClean="0"/>
              <a:t>блюдо считается национальным?</a:t>
            </a:r>
          </a:p>
          <a:p>
            <a:endParaRPr lang="ru-RU" dirty="0"/>
          </a:p>
        </p:txBody>
      </p:sp>
      <p:pic>
        <p:nvPicPr>
          <p:cNvPr id="4" name="Picture 2" descr="http://im2-tub-ru.yandex.net/i?id=4588515-0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2631172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6" descr="http://im1-tub-ru.yandex.net/i?id=86252955-2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484784"/>
            <a:ext cx="2768948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4" descr="http://im6-tub-ru.yandex.net/i?id=304440639-6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1484784"/>
            <a:ext cx="2712301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79512" y="3717032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ВАРЕНИКИ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203848" y="378904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ПЛОВ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3789040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СПАГЕТТИ</a:t>
            </a:r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УЧИМ ЯЗЫК</a:t>
            </a:r>
            <a:endParaRPr lang="ru-RU" sz="4000" b="1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3528" y="1647673"/>
            <a:ext cx="8424936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Переведите на русский</a:t>
            </a:r>
            <a:r>
              <a:rPr kumimoji="0" lang="ru-RU" sz="320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язык</a:t>
            </a:r>
            <a:r>
              <a:rPr kumimoji="0" lang="ru-RU" sz="320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i="0" u="none" strike="noStrike" cap="none" normalizeH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Руссо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туристо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облико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мара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ле!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Руссо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деньжано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Италия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ожидано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Обещано сыто,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гуляно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Макароно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объеданто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пузанто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вырастанто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Милано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магазино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ай-лю-лю</a:t>
            </a:r>
            <a:r>
              <a:rPr lang="ru-RU" sz="2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Мачос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мячос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попиналья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миллионы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загребалья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Каналья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Сицилито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гангстерито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все в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политико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сидито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Уважаемые гости из России!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Добро пожаловать в солнечную Италию!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Вас ждет увлекательное путешествие.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Вы отведаете изысканные итальянские блюда.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Посетите памятники архитектуры.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Вы познакомитесь с нашим футболом — гордостью итальянского народа!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Побываете в сицилийском раю.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301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ПОЛУЧЕНИЕ ВИЗЫ </vt:lpstr>
      <vt:lpstr>Слайд 4</vt:lpstr>
      <vt:lpstr>Слайд 5</vt:lpstr>
      <vt:lpstr>Слайд 6</vt:lpstr>
      <vt:lpstr>Слайд 7</vt:lpstr>
      <vt:lpstr>УЧИМ ЯЗЫК</vt:lpstr>
      <vt:lpstr>Слайд 9</vt:lpstr>
      <vt:lpstr>Сан-Ремо</vt:lpstr>
      <vt:lpstr>ИТАЛЬЯНСКИЙ ТЕАТР</vt:lpstr>
      <vt:lpstr>ИТАЛЬЯНСКИЙ ЗАГАР </vt:lpstr>
      <vt:lpstr>ИТАЛЬЯНСКИЙ РЕСТОРАН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33</cp:revision>
  <dcterms:created xsi:type="dcterms:W3CDTF">2014-05-22T17:33:06Z</dcterms:created>
  <dcterms:modified xsi:type="dcterms:W3CDTF">2014-06-03T01:30:18Z</dcterms:modified>
</cp:coreProperties>
</file>