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35" autoAdjust="0"/>
    <p:restoredTop sz="94660"/>
  </p:normalViewPr>
  <p:slideViewPr>
    <p:cSldViewPr>
      <p:cViewPr varScale="1">
        <p:scale>
          <a:sx n="84" d="100"/>
          <a:sy n="84" d="100"/>
        </p:scale>
        <p:origin x="-7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B8187-ADFE-4C30-907D-B6FA4B61F0C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A9376-F1B1-46F9-A299-B54AA410D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363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A9376-F1B1-46F9-A299-B54AA410D31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43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g-fotki.yandex.ru/get/4813/76074362.166/0_921a5_d823c137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76"/>
            <a:ext cx="9144000" cy="6804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683568" y="2739117"/>
            <a:ext cx="4464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«Особенности развития связной речи у детей среднего дошкольного возраста»</a:t>
            </a:r>
          </a:p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 4-х до 5 лет)»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064146"/>
            <a:ext cx="1224136" cy="123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72132" y="214290"/>
            <a:ext cx="34290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ГБОУ </a:t>
            </a:r>
            <a:r>
              <a:rPr lang="ru-RU" b="1" dirty="0" err="1" smtClean="0">
                <a:solidFill>
                  <a:srgbClr val="0070C0"/>
                </a:solidFill>
                <a:latin typeface="Monotype Corsiva" pitchFamily="66" charset="0"/>
              </a:rPr>
              <a:t>ЦРР-д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/с № 600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Ивашкевич А.С., воспитатель,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март 2013 г.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1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</a:t>
            </a:r>
            <a:r>
              <a:rPr lang="ru-RU" sz="6600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6600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600" b="1" i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2438028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9080"/>
            <a:ext cx="2627784" cy="2681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9144000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"/>
            <a:ext cx="5619172" cy="3713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572000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82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9144000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" y="1700808"/>
            <a:ext cx="4211960" cy="5014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97" y="28952"/>
            <a:ext cx="5429303" cy="3810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43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9144000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средней группе описанию уделяется особое внимание: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35771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Указание на предмет, называние его</a:t>
            </a:r>
          </a:p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признаков, качеств, действий предмета (или с предметом)</a:t>
            </a:r>
          </a:p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предмета или отношение ребенка к нему.</a:t>
            </a:r>
          </a:p>
        </p:txBody>
      </p:sp>
    </p:spTree>
    <p:extLst>
      <p:ext uri="{BB962C8B-B14F-4D97-AF65-F5344CB8AC3E}">
        <p14:creationId xmlns="" xmlns:p14="http://schemas.microsoft.com/office/powerpoint/2010/main" val="8800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9144000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Сначала закрепляется представление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том, что рассказ можно начинать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по-разному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000372"/>
            <a:ext cx="8229600" cy="285752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«Однажды…»,</a:t>
            </a:r>
          </a:p>
          <a:p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Как-то раз…»,</a:t>
            </a:r>
          </a:p>
          <a:p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 было летом…»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143116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95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9144000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Затем взрослый предлагает ребенку наполнить его содержанием,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786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«Как-то раз…собрались звери на полянке. </a:t>
            </a:r>
            <a:endParaRPr lang="ru-RU" sz="4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они… </a:t>
            </a:r>
            <a:endParaRPr lang="ru-RU" sz="4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Вдруг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4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Взяли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звери… и тогда…»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7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9144000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учить детей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включать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повествование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Элементы описания</a:t>
            </a:r>
          </a:p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Диалоги действующих лиц </a:t>
            </a:r>
          </a:p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Разнообразить действия персонажей</a:t>
            </a:r>
          </a:p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Соблюдать временную последовательность событий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28" y="2428868"/>
            <a:ext cx="2606058" cy="2571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461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9144000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0"/>
            <a:ext cx="5194920" cy="66693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Одновременно развивается интонационный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синтаксис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умение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строить произносить разные типы предложений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Повествовательные</a:t>
            </a:r>
          </a:p>
          <a:p>
            <a:pPr>
              <a:buFontTx/>
              <a:buChar char="-"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Вопросительные</a:t>
            </a:r>
          </a:p>
          <a:p>
            <a:pPr>
              <a:buFontTx/>
              <a:buChar char="-"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Восклицательные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                                       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3277599" cy="3015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31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0-tub-ru.yandex.net/i?id=561490525-2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2397" cy="6525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11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124</Words>
  <Application>Microsoft Office PowerPoint</Application>
  <PresentationFormat>Экран (4:3)</PresentationFormat>
  <Paragraphs>31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В средней группе описанию уделяется особое внимание:</vt:lpstr>
      <vt:lpstr>Сначала закрепляется представление  о том, что рассказ можно начинать  по-разному:</vt:lpstr>
      <vt:lpstr>Затем взрослый предлагает ребенку наполнить его содержанием,  развить сюжет:</vt:lpstr>
      <vt:lpstr>Необходимо учить детей включать  в повествование:</vt:lpstr>
      <vt:lpstr>Слайд 8</vt:lpstr>
      <vt:lpstr>Слайд 9</vt:lpstr>
      <vt:lpstr>Благодарю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«Особенности развития связной речи у детей среднего дошкольного возраста (с 4-х до 5 лет)»</dc:title>
  <dc:creator>Натали</dc:creator>
  <cp:lastModifiedBy>Матвеева Г.И.</cp:lastModifiedBy>
  <cp:revision>18</cp:revision>
  <dcterms:created xsi:type="dcterms:W3CDTF">2013-01-19T10:24:27Z</dcterms:created>
  <dcterms:modified xsi:type="dcterms:W3CDTF">2013-01-22T08:46:24Z</dcterms:modified>
</cp:coreProperties>
</file>