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7" r:id="rId3"/>
    <p:sldId id="266" r:id="rId4"/>
    <p:sldId id="276" r:id="rId5"/>
    <p:sldId id="270" r:id="rId6"/>
    <p:sldId id="269" r:id="rId7"/>
    <p:sldId id="271" r:id="rId8"/>
    <p:sldId id="274" r:id="rId9"/>
    <p:sldId id="275" r:id="rId10"/>
    <p:sldId id="257" r:id="rId11"/>
    <p:sldId id="258" r:id="rId12"/>
    <p:sldId id="262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45" autoAdjust="0"/>
    <p:restoredTop sz="94679" autoAdjust="0"/>
  </p:normalViewPr>
  <p:slideViewPr>
    <p:cSldViewPr>
      <p:cViewPr varScale="1">
        <p:scale>
          <a:sx n="103" d="100"/>
          <a:sy n="103" d="100"/>
        </p:scale>
        <p:origin x="-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50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50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13BF-1F19-4E24-9BA0-7D9C34C42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6B044-4CC5-4B5B-92CE-6CD622047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BC6FD-E5FE-4773-89C4-BA257228A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CB27-3215-4A63-BDC7-4A541E4DF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D347-EDBD-4D46-A7BF-BA42E9569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5401E-EE8A-49BF-8662-87050A5B3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4B6B-8EE4-474E-86CC-3982014F8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08F7-3A1D-4892-8AF1-BCBFEAD61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C4247-0D56-4C87-A8BD-EB4F018DD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F95DD-5067-4A85-8A39-130C03CA7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C3032-6F21-4A3C-89D7-445DAE3AF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39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39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9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179D8FF-1CBC-4BE1-B5DF-902669313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-142900"/>
            <a:ext cx="7772400" cy="1592279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200" dirty="0" smtClean="0"/>
              <a:t>УРОК ТЕХНОЛОГИИ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3 </a:t>
            </a:r>
            <a:r>
              <a:rPr lang="ru-RU" sz="3200" dirty="0" smtClean="0"/>
              <a:t>КЛАСС</a:t>
            </a:r>
            <a:endParaRPr lang="ru-RU" sz="4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14488"/>
            <a:ext cx="840166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 ДАРЫ ОСЕННЕГО ЛЕСА»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sz="quarter" idx="1"/>
          </p:nvPr>
        </p:nvSpPr>
        <p:spPr>
          <a:xfrm>
            <a:off x="857224" y="2500306"/>
            <a:ext cx="771525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(аппликация из природного материала)</a:t>
            </a:r>
          </a:p>
        </p:txBody>
      </p:sp>
      <p:pic>
        <p:nvPicPr>
          <p:cNvPr id="6" name="Рисунок 5" descr="Pe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214686"/>
            <a:ext cx="2809895" cy="210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34c8_d7a96d85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429000"/>
            <a:ext cx="2285984" cy="171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_501a_a305555d_XL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15140" y="3500438"/>
            <a:ext cx="178595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86050" y="5357826"/>
            <a:ext cx="60231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УЧИТЕЛЬ НАЧАЛЬНЫХ КЛАССОВ </a:t>
            </a:r>
          </a:p>
          <a:p>
            <a:pPr algn="ctr"/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МОУ СОШ С/П «ПОСЁЛОК  МОНГОХТО»</a:t>
            </a:r>
          </a:p>
          <a:p>
            <a:pPr algn="ctr"/>
            <a:r>
              <a:rPr lang="ru-RU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ИГНАТОВА  А.В.</a:t>
            </a:r>
            <a:endParaRPr lang="ru-RU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7" grpId="0"/>
      <p:bldP spid="10" grpId="0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2214554"/>
            <a:ext cx="6119813" cy="2735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Глазки крепко закрываем,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Дружно до пяти считаем.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Открываем. Поморгаем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И работать продолжаем.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23850" y="642918"/>
            <a:ext cx="8820150" cy="11429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ЗРИТЕЛЬНАЯ Гимнастика 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286000"/>
            <a:ext cx="6635750" cy="2620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Две весёлые лягушки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Ни минуты не сидят.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Ловко прыгают подружки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Только брызги вверх летят.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42938" y="571500"/>
            <a:ext cx="8286780" cy="11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6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Гимнастика для пальчиков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smtClean="0"/>
              <a:t>Выбрать материалы, нужные для работы.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smtClean="0"/>
              <a:t>Подобрать фон.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smtClean="0"/>
              <a:t>Разрезать лист круглой формы пополам ножницами.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smtClean="0"/>
              <a:t>Разрезать на равные кусочки траву для корзинки.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smtClean="0"/>
              <a:t>Разложить на картонном основании детали аппликации.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smtClean="0"/>
              <a:t>Приклеить детали.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smtClean="0"/>
              <a:t>Дать время для высыхания клея.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0" y="500042"/>
            <a:ext cx="914400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Порядок выполнения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1643063" y="714375"/>
            <a:ext cx="583247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Итог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000240"/>
            <a:ext cx="64082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ВЫСТАВКА И ОБСУЖДЕНИЕ РАБОТ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357562"/>
            <a:ext cx="350046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                         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501062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Организация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рабочего места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8070" name="Picture 6" descr="PE0349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928670"/>
            <a:ext cx="33845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 descr="SO0160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876"/>
            <a:ext cx="2700337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8" descr="AG0042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857760"/>
            <a:ext cx="313213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10" descr="PH02466U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57554" y="1071546"/>
            <a:ext cx="285752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1928802"/>
            <a:ext cx="3905245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60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66950" y="1143000"/>
            <a:ext cx="6877050" cy="3600450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Под сосною у дорожки</a:t>
            </a:r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Кто стоит среди травы?</a:t>
            </a:r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Ножка есть, но нет сапожка</a:t>
            </a:r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Шляпка есть – нет головы.</a:t>
            </a:r>
          </a:p>
          <a:p>
            <a:pPr lvl="4" algn="r" eaLnBrk="1" hangingPunct="1"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sp>
        <p:nvSpPr>
          <p:cNvPr id="86025" name="WordArt 9"/>
          <p:cNvSpPr>
            <a:spLocks noChangeArrowheads="1" noChangeShapeType="1" noTextEdit="1"/>
          </p:cNvSpPr>
          <p:nvPr/>
        </p:nvSpPr>
        <p:spPr bwMode="auto">
          <a:xfrm>
            <a:off x="1643042" y="357166"/>
            <a:ext cx="5357822" cy="7857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загадка</a:t>
            </a:r>
            <a:endParaRPr lang="ru-RU" sz="11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РАЗНООБРАЗИЕ ГРИБОВ</a:t>
            </a:r>
            <a:endParaRPr lang="ru-RU" dirty="0"/>
          </a:p>
        </p:txBody>
      </p:sp>
      <p:pic>
        <p:nvPicPr>
          <p:cNvPr id="4" name="Содержимое 3" descr="aef9e61277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_19aea_6906c99a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357298"/>
            <a:ext cx="2928926" cy="19513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0_21932_58d2758d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142984"/>
            <a:ext cx="2000264" cy="2802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0a8eb7fad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214818"/>
            <a:ext cx="2976562" cy="2232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00133566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3714752"/>
            <a:ext cx="2740908" cy="2629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_34c8_d7a96d85_XL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857628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700213"/>
            <a:ext cx="460851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Видим, скачут по опушке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Две весёлые лягушки,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Прыг – скок, прыг – скок,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Прыгать с пятки на носок.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Птичка в воздухе летала,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Птичка крыльями махала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Полетела вправо, влево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И на ветку тихо села.</a:t>
            </a: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857224" y="428604"/>
            <a:ext cx="7459662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Физминутка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91142" name="Picture 6" descr="SO0137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24114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7" descr="SO0138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286125"/>
            <a:ext cx="28448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Булатова ГП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071538" y="142852"/>
            <a:ext cx="7456487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Анализ образца</a:t>
            </a:r>
          </a:p>
        </p:txBody>
      </p:sp>
      <p:pic>
        <p:nvPicPr>
          <p:cNvPr id="90121" name="Picture 9" descr="Булатова ГП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2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Булатова ГП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0166" y="4143380"/>
            <a:ext cx="2643174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571480"/>
            <a:ext cx="5912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ВИДЫ ЛИСТЬЕВ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 descr="Булатова ГП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8" y="1643050"/>
            <a:ext cx="2656652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Булатова ГП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7224" y="1643050"/>
            <a:ext cx="2714644" cy="2196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Булатова ГП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14876" y="4214818"/>
            <a:ext cx="264317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гриб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гриб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571</TotalTime>
  <Words>185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Клен</vt:lpstr>
      <vt:lpstr> УРОК ТЕХНОЛОГИИ 3 КЛАСС</vt:lpstr>
      <vt:lpstr>                             </vt:lpstr>
      <vt:lpstr>Слайд 3</vt:lpstr>
      <vt:lpstr>РАЗНООБРАЗИЕ ГРИБОВ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природным материалом</dc:title>
  <dc:creator>Анна</dc:creator>
  <cp:lastModifiedBy>Анна</cp:lastModifiedBy>
  <cp:revision>70</cp:revision>
  <dcterms:created xsi:type="dcterms:W3CDTF">2009-01-10T14:57:08Z</dcterms:created>
  <dcterms:modified xsi:type="dcterms:W3CDTF">2010-12-05T10:34:21Z</dcterms:modified>
</cp:coreProperties>
</file>