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75" r:id="rId2"/>
    <p:sldId id="278" r:id="rId3"/>
    <p:sldId id="256" r:id="rId4"/>
    <p:sldId id="276" r:id="rId5"/>
    <p:sldId id="258" r:id="rId6"/>
    <p:sldId id="273" r:id="rId7"/>
    <p:sldId id="268" r:id="rId8"/>
    <p:sldId id="259" r:id="rId9"/>
    <p:sldId id="264" r:id="rId10"/>
    <p:sldId id="260" r:id="rId11"/>
    <p:sldId id="274" r:id="rId12"/>
    <p:sldId id="272" r:id="rId13"/>
    <p:sldId id="261" r:id="rId14"/>
    <p:sldId id="263" r:id="rId15"/>
    <p:sldId id="262" r:id="rId16"/>
    <p:sldId id="267" r:id="rId17"/>
    <p:sldId id="26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13CD-8084-46AF-A23A-45077BFBCF75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F2AD-0AE7-4B74-B926-FADAEF843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4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F2AD-0AE7-4B74-B926-FADAEF843D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5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CED5A5-AB6D-4ACC-B1DA-9763B88002A6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EC55AE-AB1D-4E6B-B797-F1B837C015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Проект по окружающему миру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«Богатства, отданные людям»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9" y="1484785"/>
            <a:ext cx="5610383" cy="3744416"/>
          </a:xfrm>
        </p:spPr>
      </p:pic>
      <p:sp>
        <p:nvSpPr>
          <p:cNvPr id="5" name="TextBox 4"/>
          <p:cNvSpPr txBox="1"/>
          <p:nvPr/>
        </p:nvSpPr>
        <p:spPr>
          <a:xfrm>
            <a:off x="5220072" y="5272138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Работу выполнил</a:t>
            </a:r>
          </a:p>
          <a:p>
            <a:pPr algn="r"/>
            <a:r>
              <a:rPr lang="ru-RU" sz="2400" dirty="0" smtClean="0"/>
              <a:t>ученик 3 </a:t>
            </a:r>
            <a:r>
              <a:rPr lang="ru-RU" sz="2400" dirty="0" smtClean="0"/>
              <a:t>«А» </a:t>
            </a:r>
            <a:r>
              <a:rPr lang="ru-RU" sz="2400" dirty="0" smtClean="0"/>
              <a:t>класса</a:t>
            </a:r>
          </a:p>
          <a:p>
            <a:pPr algn="r"/>
            <a:r>
              <a:rPr lang="ru-RU" sz="2400" dirty="0" smtClean="0"/>
              <a:t>СКОШ №11</a:t>
            </a:r>
          </a:p>
          <a:p>
            <a:pPr algn="r"/>
            <a:r>
              <a:rPr lang="ru-RU" sz="2400" dirty="0" err="1" smtClean="0"/>
              <a:t>Макушкин</a:t>
            </a:r>
            <a:r>
              <a:rPr lang="ru-RU" sz="2400" dirty="0" smtClean="0"/>
              <a:t> Лёня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44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59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Общественная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деятельность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03581"/>
            <a:ext cx="8856984" cy="2380625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dirty="0" smtClean="0"/>
              <a:t>Денис </a:t>
            </a:r>
            <a:r>
              <a:rPr lang="ru-RU" dirty="0" err="1" smtClean="0"/>
              <a:t>Мацуев</a:t>
            </a:r>
            <a:r>
              <a:rPr lang="ru-RU" dirty="0" smtClean="0"/>
              <a:t> стремится пробудить в людях любовь к классической музыке и воспитать в молодежи  интерес к ней. </a:t>
            </a:r>
          </a:p>
          <a:p>
            <a:pPr marL="137160" indent="0" algn="ctr">
              <a:buNone/>
            </a:pPr>
            <a:r>
              <a:rPr lang="ru-RU" dirty="0" smtClean="0"/>
              <a:t>Он говорит про музыку: «Я всегда старается сыграть так, чтобы человек почувствовал, понял настроение, переживания композитора.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84206"/>
            <a:ext cx="9073008" cy="34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/>
              <a:t>14 сентября 2011 года </a:t>
            </a:r>
            <a:r>
              <a:rPr lang="ru-RU" dirty="0" err="1"/>
              <a:t>Мацуев</a:t>
            </a:r>
            <a:r>
              <a:rPr lang="ru-RU" dirty="0"/>
              <a:t> открыл в родном Иркутске концертный зал на 60 человек — «Дом музыки Дениса </a:t>
            </a:r>
            <a:r>
              <a:rPr lang="ru-RU" dirty="0" err="1"/>
              <a:t>Мацуева</a:t>
            </a:r>
            <a:r>
              <a:rPr lang="ru-RU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556792"/>
            <a:ext cx="7703821" cy="51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3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2376264"/>
          </a:xfrm>
        </p:spPr>
        <p:txBody>
          <a:bodyPr>
            <a:normAutofit fontScale="85000" lnSpcReduction="10000"/>
          </a:bodyPr>
          <a:lstStyle/>
          <a:p>
            <a:pPr marL="137160" indent="0" algn="ctr">
              <a:buNone/>
            </a:pPr>
            <a:r>
              <a:rPr lang="ru-RU" sz="3900" dirty="0" err="1" smtClean="0"/>
              <a:t>Мацуев</a:t>
            </a:r>
            <a:r>
              <a:rPr lang="ru-RU" sz="3900" dirty="0" smtClean="0"/>
              <a:t> руководит </a:t>
            </a:r>
            <a:r>
              <a:rPr lang="ru-RU" sz="3900" dirty="0"/>
              <a:t>многими благотворительными программами, проводит детские и юношеские музыкальные конкурсы, фестивали, такие как «</a:t>
            </a:r>
            <a:r>
              <a:rPr lang="ru-RU" sz="3900" dirty="0">
                <a:solidFill>
                  <a:srgbClr val="002060"/>
                </a:solidFill>
              </a:rPr>
              <a:t>Звёзды на Байкале</a:t>
            </a:r>
            <a:r>
              <a:rPr lang="ru-RU" sz="3900" dirty="0"/>
              <a:t>» и «</a:t>
            </a:r>
            <a:r>
              <a:rPr lang="ru-RU" sz="3900" dirty="0">
                <a:solidFill>
                  <a:srgbClr val="002060"/>
                </a:solidFill>
              </a:rPr>
              <a:t>Crescendo</a:t>
            </a:r>
            <a:r>
              <a:rPr lang="ru-RU" sz="3900" dirty="0"/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4364522" cy="2907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48" y="3789040"/>
            <a:ext cx="4356348" cy="29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9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2376264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3200" dirty="0" smtClean="0"/>
              <a:t>В </a:t>
            </a:r>
            <a:r>
              <a:rPr lang="ru-RU" sz="3200" dirty="0"/>
              <a:t>2012 году Денис стал художественным директором Первого Международного фестиваля и конкурса молодых пианистов </a:t>
            </a:r>
            <a:r>
              <a:rPr lang="ru-RU" sz="3200" dirty="0">
                <a:solidFill>
                  <a:srgbClr val="002060"/>
                </a:solidFill>
              </a:rPr>
              <a:t>Astana </a:t>
            </a:r>
            <a:r>
              <a:rPr lang="ru-RU" sz="3200" dirty="0" err="1">
                <a:solidFill>
                  <a:srgbClr val="002060"/>
                </a:solidFill>
              </a:rPr>
              <a:t>Piano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Passion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48820"/>
            <a:ext cx="6696744" cy="44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08" y="112142"/>
            <a:ext cx="8964488" cy="66693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7" y="853329"/>
            <a:ext cx="8818491" cy="58880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22182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Выступление на церемонии закрытия зимних Олимпийских игр 2014 в Сочи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51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Награды и </a:t>
            </a:r>
            <a:r>
              <a:rPr lang="ru-RU" dirty="0" smtClean="0">
                <a:solidFill>
                  <a:schemeClr val="tx1"/>
                </a:solidFill>
              </a:rPr>
              <a:t>звания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556792"/>
            <a:ext cx="4690864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Народный </a:t>
            </a:r>
            <a:r>
              <a:rPr lang="ru-RU" dirty="0"/>
              <a:t>артист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 smtClean="0"/>
              <a:t>Заслуженный </a:t>
            </a:r>
            <a:r>
              <a:rPr lang="ru-RU" dirty="0"/>
              <a:t>артист Российской Федерации </a:t>
            </a:r>
          </a:p>
          <a:p>
            <a:r>
              <a:rPr lang="ru-RU" dirty="0"/>
              <a:t>Лауреат Государственной премии Российской Федерации в области литературы и искусства 2009 </a:t>
            </a:r>
            <a:r>
              <a:rPr lang="ru-RU" dirty="0" smtClean="0"/>
              <a:t>года</a:t>
            </a:r>
            <a:endParaRPr lang="ru-RU" dirty="0"/>
          </a:p>
          <a:p>
            <a:r>
              <a:rPr lang="ru-RU" dirty="0" smtClean="0"/>
              <a:t>Почётный </a:t>
            </a:r>
            <a:r>
              <a:rPr lang="ru-RU" dirty="0"/>
              <a:t>гражданин </a:t>
            </a:r>
            <a:r>
              <a:rPr lang="ru-RU" dirty="0" smtClean="0"/>
              <a:t>Иркутска</a:t>
            </a:r>
            <a:endParaRPr lang="ru-RU" dirty="0"/>
          </a:p>
          <a:p>
            <a:r>
              <a:rPr lang="ru-RU" dirty="0"/>
              <a:t>Лауреат премии имени </a:t>
            </a:r>
            <a:r>
              <a:rPr lang="ru-RU" dirty="0" smtClean="0"/>
              <a:t>Дмитрия </a:t>
            </a:r>
            <a:r>
              <a:rPr lang="ru-RU" dirty="0"/>
              <a:t>Шостаковича </a:t>
            </a:r>
            <a:r>
              <a:rPr lang="ru-RU" dirty="0" smtClean="0"/>
              <a:t>Международного </a:t>
            </a:r>
            <a:r>
              <a:rPr lang="ru-RU" dirty="0"/>
              <a:t>Благотворительного фонда Юрия </a:t>
            </a:r>
            <a:r>
              <a:rPr lang="ru-RU" dirty="0" err="1"/>
              <a:t>Башмета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Победитель </a:t>
            </a:r>
            <a:r>
              <a:rPr lang="ru-RU" dirty="0"/>
              <a:t>XI Международного конкурса им. П. И. Чайковского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78" y="1484784"/>
            <a:ext cx="1645898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0" y="4437112"/>
            <a:ext cx="1695754" cy="2225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1886338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79" y="4328937"/>
            <a:ext cx="1828497" cy="23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ЮНЕСКО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Г- </a:t>
            </a:r>
            <a:r>
              <a:rPr lang="ru-RU" dirty="0" err="1"/>
              <a:t>жа</a:t>
            </a:r>
            <a:r>
              <a:rPr lang="ru-RU" dirty="0"/>
              <a:t> Ирина Бокова - Генеральный директор ЮНЕСКО из Болгарии. Она вручает почетного звания " Посол доброй воли ЮНЕСКО"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21" y="3068960"/>
            <a:ext cx="1996540" cy="2996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32" y="3068960"/>
            <a:ext cx="4495021" cy="29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Денис </a:t>
            </a:r>
            <a:r>
              <a:rPr lang="ru-RU" dirty="0" err="1" smtClean="0">
                <a:solidFill>
                  <a:schemeClr val="tx1"/>
                </a:solidFill>
              </a:rPr>
              <a:t>Мацуев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091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Меня вдохновляет то, что из обычного иркутского мальчика Денис вырос до мировой знаменитости.  Он честный, искренний. Он любит свой город и несмотря на звания и почести остается простым, открытым миру человеком. Я бы хотел быть на него похожим.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64" y="1881188"/>
            <a:ext cx="4634732" cy="34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7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196752"/>
            <a:ext cx="8229600" cy="197281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При создании проекта я пользовался интернетом.</a:t>
            </a:r>
          </a:p>
          <a:p>
            <a:pPr marL="137160" indent="0">
              <a:buNone/>
            </a:pPr>
            <a:r>
              <a:rPr lang="ru-RU" dirty="0" smtClean="0"/>
              <a:t>Спасибо </a:t>
            </a:r>
            <a:r>
              <a:rPr lang="ru-RU" dirty="0" smtClean="0"/>
              <a:t>маме </a:t>
            </a:r>
            <a:r>
              <a:rPr lang="ru-RU" dirty="0" smtClean="0"/>
              <a:t>за помощь и поддержку и моему учителю </a:t>
            </a:r>
            <a:r>
              <a:rPr lang="ru-RU" dirty="0" smtClean="0"/>
              <a:t>Надежде Иннокентьевне за </a:t>
            </a:r>
            <a:r>
              <a:rPr lang="ru-RU" dirty="0" smtClean="0"/>
              <a:t>интересное задание.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78904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Спасибо за </a:t>
            </a:r>
            <a:r>
              <a:rPr lang="ru-RU" sz="8000" dirty="0" smtClean="0"/>
              <a:t>внимание</a:t>
            </a:r>
            <a:r>
              <a:rPr lang="ru-RU" sz="8000" dirty="0" smtClean="0"/>
              <a:t>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6266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964704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Рассказать о замечательных делах моих земляков на благо других людей.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556792"/>
            <a:ext cx="8229600" cy="92211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Задачи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2420888"/>
            <a:ext cx="8229600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Собрать информацию в виде фотографий, фактов из биографии.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Подготовить рассказ-презентацию.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Познакомить со своим проектом одноклассников.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6856" y="3501008"/>
            <a:ext cx="8229600" cy="92211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План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6856" y="4365104"/>
            <a:ext cx="8229600" cy="201622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Фамилия, имя, отчество человека, о котором пойдет речь в проекте.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Обоснование выбора, почему именно этот человека выбрал.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Рассказ о герое проекта.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Свое отношение к данному человеку и его делам.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Каким источником информации пользовался при создании проекта.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dirty="0" smtClean="0"/>
              <a:t>Благодарность за помощь в работе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40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Денис </a:t>
            </a:r>
            <a:r>
              <a:rPr lang="ru-RU" dirty="0" err="1" smtClean="0">
                <a:solidFill>
                  <a:schemeClr val="tx1"/>
                </a:solidFill>
              </a:rPr>
              <a:t>мацуев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9936" y="1196752"/>
            <a:ext cx="6400800" cy="1224136"/>
          </a:xfrm>
        </p:spPr>
        <p:txBody>
          <a:bodyPr/>
          <a:lstStyle/>
          <a:p>
            <a:r>
              <a:rPr lang="ru-RU" dirty="0" smtClean="0"/>
              <a:t>Выдающийся пианист современности, общественный деятель и меценат.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50" y="2420888"/>
            <a:ext cx="6441300" cy="43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403244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dirty="0" smtClean="0"/>
              <a:t>Я остановил свой </a:t>
            </a:r>
            <a:r>
              <a:rPr lang="ru-RU" dirty="0"/>
              <a:t>в</a:t>
            </a:r>
            <a:r>
              <a:rPr lang="ru-RU" dirty="0" smtClean="0"/>
              <a:t>ыбор на </a:t>
            </a:r>
            <a:r>
              <a:rPr lang="ru-RU" dirty="0" err="1" smtClean="0"/>
              <a:t>Дени́се</a:t>
            </a:r>
            <a:r>
              <a:rPr lang="ru-RU" dirty="0" smtClean="0"/>
              <a:t> </a:t>
            </a:r>
            <a:r>
              <a:rPr lang="ru-RU" dirty="0" err="1" smtClean="0"/>
              <a:t>Леони́довиче</a:t>
            </a:r>
            <a:r>
              <a:rPr lang="ru-RU" dirty="0" smtClean="0"/>
              <a:t> </a:t>
            </a:r>
            <a:r>
              <a:rPr lang="ru-RU" dirty="0" err="1" smtClean="0"/>
              <a:t>Мацу́еве</a:t>
            </a:r>
            <a:r>
              <a:rPr lang="ru-RU" dirty="0" smtClean="0"/>
              <a:t> потому, что считаю что он очень много делает для Иркутска и Иркутян. Он стремится заинтересовать и пробудить интерес людей к классической музыке,  и научить людей понимать, чувствовать и любить музыку так, как он любит ее. Возродить духовное богатство России.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97676"/>
            <a:ext cx="5616624" cy="36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9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32" y="1556792"/>
            <a:ext cx="3672408" cy="5184576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/>
              <a:t>Денис </a:t>
            </a:r>
            <a:r>
              <a:rPr lang="ru-RU" dirty="0" err="1"/>
              <a:t>Мацуев</a:t>
            </a:r>
            <a:r>
              <a:rPr lang="ru-RU" dirty="0"/>
              <a:t> родился в </a:t>
            </a:r>
            <a:r>
              <a:rPr lang="ru-RU" dirty="0" smtClean="0"/>
              <a:t>Иркутске</a:t>
            </a:r>
            <a:r>
              <a:rPr lang="ru-RU" dirty="0"/>
              <a:t> в 1975 году в семье музыкантов</a:t>
            </a:r>
            <a:r>
              <a:rPr lang="ru-RU" dirty="0" smtClean="0"/>
              <a:t>. Родители рассказывают, что уже в два года Денис наигрывал на пианино разные мелодии на слух. В </a:t>
            </a:r>
            <a:r>
              <a:rPr lang="ru-RU" dirty="0"/>
              <a:t>Иркутске Денис учился в средней школе № 11 </a:t>
            </a:r>
            <a:r>
              <a:rPr lang="ru-RU" dirty="0" smtClean="0"/>
              <a:t>и </a:t>
            </a:r>
            <a:r>
              <a:rPr lang="ru-RU" dirty="0"/>
              <a:t>школе </a:t>
            </a:r>
            <a:r>
              <a:rPr lang="ru-RU" dirty="0" smtClean="0"/>
              <a:t>искусств.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72086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26" y="2093713"/>
            <a:ext cx="5127670" cy="39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90054"/>
            <a:ext cx="9000000" cy="11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Москва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/>
              <a:t>В 1990 году Денис вместе с семьёй переехал в Москву, ему очень не хотелось уезжать из любимого города, оставлять здесь своих друзей (у Дениса была футбольная команда, и он хотел стать футболистом). И поехал только </a:t>
            </a:r>
            <a:r>
              <a:rPr lang="ru-RU" sz="3200" dirty="0" smtClean="0"/>
              <a:t>потому, </a:t>
            </a:r>
            <a:r>
              <a:rPr lang="ru-RU" sz="3200" dirty="0"/>
              <a:t>чтобы сходить на матч «Спартака».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65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4" y="88032"/>
            <a:ext cx="9036304" cy="23328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Москве поступил </a:t>
            </a:r>
            <a:r>
              <a:rPr lang="ru-RU" sz="3600" dirty="0" smtClean="0"/>
              <a:t>в Центральную музыкальную школу при Московской государственной консерватории  и блестяще окончил её.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" y="2420888"/>
            <a:ext cx="8928800" cy="43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Известность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1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Широкую </a:t>
            </a:r>
            <a:r>
              <a:rPr lang="ru-RU" dirty="0"/>
              <a:t>известность </a:t>
            </a:r>
            <a:r>
              <a:rPr lang="ru-RU" dirty="0" err="1"/>
              <a:t>Мацуеву</a:t>
            </a:r>
            <a:r>
              <a:rPr lang="ru-RU" dirty="0"/>
              <a:t> принесла победа на XI Международном конкурсе П. И. Чайковского в 1998 году, артисту на тот момент было всего лишь 23 года. Его выступление вызвало мировой отклик.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17" y="3212976"/>
            <a:ext cx="5428764" cy="35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Денис дает 100 концертов в год по всему миру.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557504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2621</TotalTime>
  <Words>447</Words>
  <Application>Microsoft Office PowerPoint</Application>
  <PresentationFormat>Экран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Проект по окружающему миру «Богатства, отданные людям»</vt:lpstr>
      <vt:lpstr>Цель проекта:</vt:lpstr>
      <vt:lpstr>Денис мацуев</vt:lpstr>
      <vt:lpstr>Презентация PowerPoint</vt:lpstr>
      <vt:lpstr>Презентация PowerPoint</vt:lpstr>
      <vt:lpstr>Москва</vt:lpstr>
      <vt:lpstr>Презентация PowerPoint</vt:lpstr>
      <vt:lpstr>Известность</vt:lpstr>
      <vt:lpstr>Денис дает 100 концертов в год по всему миру.  </vt:lpstr>
      <vt:lpstr>Общественная деятельность</vt:lpstr>
      <vt:lpstr>Презентация PowerPoint</vt:lpstr>
      <vt:lpstr>Презентация PowerPoint</vt:lpstr>
      <vt:lpstr>Презентация PowerPoint</vt:lpstr>
      <vt:lpstr>Выступление на церемонии закрытия зимних Олимпийских игр 2014 в Сочи </vt:lpstr>
      <vt:lpstr>Награды и звания</vt:lpstr>
      <vt:lpstr>ЮНЕСКО</vt:lpstr>
      <vt:lpstr>Денис Мацуев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</dc:title>
  <dc:creator>2</dc:creator>
  <cp:lastModifiedBy>2</cp:lastModifiedBy>
  <cp:revision>39</cp:revision>
  <dcterms:created xsi:type="dcterms:W3CDTF">2014-09-17T13:30:53Z</dcterms:created>
  <dcterms:modified xsi:type="dcterms:W3CDTF">2014-11-07T14:34:17Z</dcterms:modified>
</cp:coreProperties>
</file>