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8" r:id="rId3"/>
    <p:sldId id="260" r:id="rId4"/>
    <p:sldId id="261" r:id="rId5"/>
    <p:sldId id="262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7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4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052E-9E53-45BF-B97C-020CE84EA518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1ACBD0-C2BE-4860-8CF7-857B2FDA8DA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052E-9E53-45BF-B97C-020CE84EA518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CBD0-C2BE-4860-8CF7-857B2FDA8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052E-9E53-45BF-B97C-020CE84EA518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CBD0-C2BE-4860-8CF7-857B2FDA8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FC052E-9E53-45BF-B97C-020CE84EA518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91ACBD0-C2BE-4860-8CF7-857B2FDA8DA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052E-9E53-45BF-B97C-020CE84EA518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CBD0-C2BE-4860-8CF7-857B2FDA8DA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052E-9E53-45BF-B97C-020CE84EA518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CBD0-C2BE-4860-8CF7-857B2FDA8DA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CBD0-C2BE-4860-8CF7-857B2FDA8D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052E-9E53-45BF-B97C-020CE84EA518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052E-9E53-45BF-B97C-020CE84EA518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CBD0-C2BE-4860-8CF7-857B2FDA8DA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052E-9E53-45BF-B97C-020CE84EA518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CBD0-C2BE-4860-8CF7-857B2FDA8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FC052E-9E53-45BF-B97C-020CE84EA518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1ACBD0-C2BE-4860-8CF7-857B2FDA8D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052E-9E53-45BF-B97C-020CE84EA518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1ACBD0-C2BE-4860-8CF7-857B2FDA8D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FC052E-9E53-45BF-B97C-020CE84EA518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91ACBD0-C2BE-4860-8CF7-857B2FDA8DA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hotoxpress_29245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143116"/>
            <a:ext cx="5072098" cy="342902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	</a:t>
            </a:r>
            <a:r>
              <a:rPr lang="ru-RU" dirty="0" smtClean="0"/>
              <a:t>Моя семья.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моя мамочка.</a:t>
            </a:r>
            <a:endParaRPr lang="ru-RU" dirty="0"/>
          </a:p>
        </p:txBody>
      </p:sp>
      <p:pic>
        <p:nvPicPr>
          <p:cNvPr id="5" name="Рисунок 4" descr="1111201124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418" r="941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Она работает в детском саду медсестрой и помогает малышам.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мой папочка.</a:t>
            </a:r>
            <a:endParaRPr lang="ru-RU" dirty="0"/>
          </a:p>
        </p:txBody>
      </p:sp>
      <p:pic>
        <p:nvPicPr>
          <p:cNvPr id="5" name="Рисунок 4" descr="DSC0011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712" r="671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Мы любим гулять с ним по берегу реки Ангары.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мой брат.</a:t>
            </a:r>
            <a:endParaRPr lang="ru-RU" dirty="0"/>
          </a:p>
        </p:txBody>
      </p:sp>
      <p:pic>
        <p:nvPicPr>
          <p:cNvPr id="6" name="Рисунок 5" descr="y_88adf53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435" r="943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Он отдыхал летом на Байкале.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это я.</a:t>
            </a:r>
            <a:endParaRPr lang="ru-RU" dirty="0"/>
          </a:p>
        </p:txBody>
      </p:sp>
      <p:pic>
        <p:nvPicPr>
          <p:cNvPr id="5" name="Рисунок 4" descr="DSC0000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712" r="671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Летом я люблю гулять по городу.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семья.</a:t>
            </a:r>
            <a:endParaRPr lang="ru-RU" dirty="0"/>
          </a:p>
        </p:txBody>
      </p:sp>
      <p:pic>
        <p:nvPicPr>
          <p:cNvPr id="5" name="Рисунок 4" descr="DSC0003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712" r="671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Мы отдыхали на острове Юность.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я с моей любимой игрушкой.</a:t>
            </a:r>
            <a:endParaRPr lang="ru-RU" dirty="0"/>
          </a:p>
        </p:txBody>
      </p:sp>
      <p:pic>
        <p:nvPicPr>
          <p:cNvPr id="5" name="Рисунок 4" descr="DSC0001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712" r="671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Я очень люблю кошечек.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 очень люблю свою семью.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</TotalTime>
  <Words>76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 Моя семья.</vt:lpstr>
      <vt:lpstr>Это моя мамочка.</vt:lpstr>
      <vt:lpstr>Это мой папочка.</vt:lpstr>
      <vt:lpstr>Это мой брат.</vt:lpstr>
      <vt:lpstr>А это я.</vt:lpstr>
      <vt:lpstr>Моя семья.</vt:lpstr>
      <vt:lpstr>Это я с моей любимой игрушкой.</vt:lpstr>
      <vt:lpstr>Я очень люблю свою семью.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БЕЛКА</dc:creator>
  <cp:lastModifiedBy>БЕЛКА</cp:lastModifiedBy>
  <cp:revision>4</cp:revision>
  <dcterms:created xsi:type="dcterms:W3CDTF">2012-12-15T08:44:37Z</dcterms:created>
  <dcterms:modified xsi:type="dcterms:W3CDTF">2012-12-15T09:18:57Z</dcterms:modified>
</cp:coreProperties>
</file>