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76" r:id="rId5"/>
    <p:sldId id="272" r:id="rId6"/>
    <p:sldId id="278" r:id="rId7"/>
    <p:sldId id="279" r:id="rId8"/>
    <p:sldId id="294" r:id="rId9"/>
    <p:sldId id="295" r:id="rId10"/>
    <p:sldId id="268" r:id="rId11"/>
    <p:sldId id="270" r:id="rId12"/>
    <p:sldId id="303" r:id="rId13"/>
    <p:sldId id="301" r:id="rId14"/>
    <p:sldId id="302" r:id="rId15"/>
    <p:sldId id="304" r:id="rId16"/>
    <p:sldId id="306" r:id="rId17"/>
    <p:sldId id="275" r:id="rId18"/>
    <p:sldId id="284" r:id="rId19"/>
    <p:sldId id="285" r:id="rId20"/>
    <p:sldId id="292" r:id="rId21"/>
    <p:sldId id="280" r:id="rId22"/>
    <p:sldId id="282" r:id="rId23"/>
    <p:sldId id="296" r:id="rId24"/>
    <p:sldId id="298" r:id="rId25"/>
    <p:sldId id="299" r:id="rId26"/>
    <p:sldId id="300" r:id="rId27"/>
    <p:sldId id="283" r:id="rId28"/>
    <p:sldId id="288" r:id="rId29"/>
    <p:sldId id="289" r:id="rId30"/>
    <p:sldId id="291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5" d="100"/>
          <a:sy n="25" d="100"/>
        </p:scale>
        <p:origin x="-8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09EFE-D684-4A8A-9354-A562450EC932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C9DC8-D265-466B-B2D8-DA6E1BD613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09EFE-D684-4A8A-9354-A562450EC932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C9DC8-D265-466B-B2D8-DA6E1BD613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09EFE-D684-4A8A-9354-A562450EC932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C9DC8-D265-466B-B2D8-DA6E1BD613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09EFE-D684-4A8A-9354-A562450EC932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C9DC8-D265-466B-B2D8-DA6E1BD613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09EFE-D684-4A8A-9354-A562450EC932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C9DC8-D265-466B-B2D8-DA6E1BD613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09EFE-D684-4A8A-9354-A562450EC932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C9DC8-D265-466B-B2D8-DA6E1BD613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09EFE-D684-4A8A-9354-A562450EC932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C9DC8-D265-466B-B2D8-DA6E1BD613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09EFE-D684-4A8A-9354-A562450EC932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C9DC8-D265-466B-B2D8-DA6E1BD613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09EFE-D684-4A8A-9354-A562450EC932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C9DC8-D265-466B-B2D8-DA6E1BD613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09EFE-D684-4A8A-9354-A562450EC932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C9DC8-D265-466B-B2D8-DA6E1BD613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09EFE-D684-4A8A-9354-A562450EC932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C9DC8-D265-466B-B2D8-DA6E1BD613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09EFE-D684-4A8A-9354-A562450EC932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C9DC8-D265-466B-B2D8-DA6E1BD613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://www.0lik.ru/uploads/posts/2009-10/1256229745_0lik.ru_1256229312_0lik_ru_15-kopi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14480" y="3203958"/>
            <a:ext cx="5715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sz="3600" dirty="0" smtClean="0"/>
          </a:p>
          <a:p>
            <a:r>
              <a:rPr lang="ru-RU" sz="3600" dirty="0"/>
              <a:t> </a:t>
            </a:r>
            <a:r>
              <a:rPr lang="ru-RU" sz="3600" dirty="0" smtClean="0"/>
              <a:t>  ОГСКОУ СКОШ №11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1285860"/>
            <a:ext cx="736939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Литературное чтение</a:t>
            </a:r>
          </a:p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2 А класс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zerotips.com/wp-content/uploads/2012/02/FallColor1-600x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42910" y="1285860"/>
            <a:ext cx="79296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800" dirty="0" smtClean="0"/>
          </a:p>
          <a:p>
            <a:r>
              <a:rPr lang="ru-RU" dirty="0" smtClean="0"/>
              <a:t> </a:t>
            </a:r>
            <a:r>
              <a:rPr lang="ru-RU" sz="4000" u="sng" dirty="0" smtClean="0"/>
              <a:t>Тайна</a:t>
            </a:r>
            <a:r>
              <a:rPr lang="ru-RU" sz="4000" dirty="0" smtClean="0"/>
              <a:t> – нечто скрываемое от  других, известное не всем, секрет.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214290"/>
            <a:ext cx="72496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Словарная работа: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43372" y="4500570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18434" name="Picture 2" descr="http://funforkids.ru/paint/karlson/karlson0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3357562"/>
            <a:ext cx="3810004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Словарная работа:</a:t>
            </a:r>
            <a:b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4800" dirty="0"/>
          </a:p>
        </p:txBody>
      </p:sp>
      <p:pic>
        <p:nvPicPr>
          <p:cNvPr id="4" name="Picture 2" descr="http://900igr.net/datas/mkhk/Zdanija-Moskvy/0002-002-Kreml-Dostoprimechatelnost-Moskv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232"/>
            <a:ext cx="9143999" cy="6000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8"/>
          <p:cNvSpPr txBox="1">
            <a:spLocks noChangeArrowheads="1"/>
          </p:cNvSpPr>
          <p:nvPr/>
        </p:nvSpPr>
        <p:spPr bwMode="auto">
          <a:xfrm>
            <a:off x="250825" y="1268413"/>
            <a:ext cx="2665413" cy="424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Гранови́тая пала́та</a:t>
            </a:r>
            <a:r>
              <a:rPr lang="ru-RU"/>
              <a:t> — памятник архитектуры в Московском Кремле, одно из древнейших гражданских зданий Москвы. В Грановитой палате на протяжении столетий отмечались многие крупные события в жизни русского государства, она являлась парадным тронным залом. </a:t>
            </a:r>
          </a:p>
        </p:txBody>
      </p:sp>
      <p:pic>
        <p:nvPicPr>
          <p:cNvPr id="12291" name="Picture 9" descr="fTQk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765175"/>
            <a:ext cx="609600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WordArt 10"/>
          <p:cNvSpPr>
            <a:spLocks noChangeArrowheads="1" noChangeShapeType="1" noTextEdit="1"/>
          </p:cNvSpPr>
          <p:nvPr/>
        </p:nvSpPr>
        <p:spPr bwMode="auto">
          <a:xfrm>
            <a:off x="2051050" y="188913"/>
            <a:ext cx="34480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29292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Словарная работа</a:t>
            </a:r>
          </a:p>
        </p:txBody>
      </p:sp>
      <p:sp>
        <p:nvSpPr>
          <p:cNvPr id="12293" name="Text Box 11"/>
          <p:cNvSpPr txBox="1">
            <a:spLocks noChangeArrowheads="1"/>
          </p:cNvSpPr>
          <p:nvPr/>
        </p:nvSpPr>
        <p:spPr bwMode="auto">
          <a:xfrm>
            <a:off x="303213" y="5445125"/>
            <a:ext cx="736441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 ней принимались иностранные послы, торжественно объявляли наследников русского престола.</a:t>
            </a: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pt4web.ru/images/287/52949/640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ppt4web.ru/images/287/52949/640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0царь пушка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42910" y="6072206"/>
            <a:ext cx="7500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 smtClean="0">
                <a:latin typeface="Arial" charset="0"/>
              </a:rPr>
              <a:t>И сейчас в Кремле есть цари</a:t>
            </a:r>
            <a:r>
              <a:rPr lang="en-US" sz="2800" dirty="0" smtClean="0">
                <a:latin typeface="Arial" charset="0"/>
              </a:rPr>
              <a:t>:</a:t>
            </a:r>
            <a:r>
              <a:rPr lang="ru-RU" sz="2800" dirty="0" smtClean="0">
                <a:latin typeface="Arial" charset="0"/>
              </a:rPr>
              <a:t> Царь-пушка</a:t>
            </a:r>
            <a:endParaRPr lang="ru-RU" sz="28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zerotips.com/wp-content/uploads/2012/02/FallColor1-600x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31" y="-36094"/>
            <a:ext cx="9358282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42910" y="2143116"/>
            <a:ext cx="79296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800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500042"/>
            <a:ext cx="278608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Царь - Иван Грозный 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0"/>
            <a:ext cx="592935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zerotips.com/wp-content/uploads/2012/02/FallColor1-600x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42910" y="2143116"/>
            <a:ext cx="79296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800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28662" y="1785926"/>
            <a:ext cx="714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tx1"/>
                </a:solidFill>
              </a:rPr>
              <a:t>Интеллигентный  </a:t>
            </a:r>
            <a:br>
              <a:rPr lang="ru-RU" sz="4800" dirty="0" smtClean="0">
                <a:solidFill>
                  <a:schemeClr val="tx1"/>
                </a:solidFill>
              </a:rPr>
            </a:br>
            <a:r>
              <a:rPr lang="ru-RU" sz="4800" dirty="0" smtClean="0">
                <a:solidFill>
                  <a:schemeClr val="tx1"/>
                </a:solidFill>
              </a:rPr>
              <a:t>человек</a:t>
            </a:r>
            <a:endParaRPr lang="ru-RU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571472" y="714356"/>
            <a:ext cx="6286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Словарная работа:</a:t>
            </a:r>
            <a:b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zerotips.com/wp-content/uploads/2012/02/FallColor1-600x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42910" y="2143116"/>
            <a:ext cx="79296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800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28662" y="1785926"/>
            <a:ext cx="7143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tx1"/>
                </a:solidFill>
              </a:rPr>
              <a:t>Интеллигентный  </a:t>
            </a:r>
            <a:br>
              <a:rPr lang="ru-RU" sz="4800" dirty="0" smtClean="0">
                <a:solidFill>
                  <a:schemeClr val="tx1"/>
                </a:solidFill>
              </a:rPr>
            </a:br>
            <a:r>
              <a:rPr lang="ru-RU" sz="4800" dirty="0" smtClean="0">
                <a:solidFill>
                  <a:schemeClr val="tx1"/>
                </a:solidFill>
              </a:rPr>
              <a:t>человек – образованный, культурный, вежливый, воспитанный, опрятно одетый человек.</a:t>
            </a:r>
            <a:endParaRPr lang="ru-RU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571472" y="714356"/>
            <a:ext cx="6286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Словарная работа:</a:t>
            </a:r>
            <a:b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zerotips.com/wp-content/uploads/2012/02/FallColor1-600x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42910" y="1785926"/>
            <a:ext cx="7929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800" dirty="0" smtClean="0"/>
          </a:p>
          <a:p>
            <a:r>
              <a:rPr lang="ru-RU" dirty="0" smtClean="0"/>
              <a:t> </a:t>
            </a:r>
            <a:r>
              <a:rPr lang="ru-RU" sz="4800" dirty="0" smtClean="0"/>
              <a:t>Клевета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714356"/>
            <a:ext cx="72152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Словарная работа:</a:t>
            </a:r>
            <a:b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zerotips.com/wp-content/uploads/2012/02/FallColor1-600x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8596" y="357166"/>
            <a:ext cx="714736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Дыхательная гимнастика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10" y="2143116"/>
            <a:ext cx="792961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4800" dirty="0" smtClean="0"/>
              <a:t>Вдох носом, </a:t>
            </a:r>
          </a:p>
          <a:p>
            <a:r>
              <a:rPr lang="ru-RU" sz="4800" dirty="0" smtClean="0"/>
              <a:t>выдох через рот:</a:t>
            </a:r>
          </a:p>
          <a:p>
            <a:r>
              <a:rPr lang="ru-RU" sz="4800" dirty="0" smtClean="0"/>
              <a:t>          -нюхаем цветок;</a:t>
            </a:r>
          </a:p>
          <a:p>
            <a:r>
              <a:rPr lang="ru-RU" sz="4800" dirty="0"/>
              <a:t> </a:t>
            </a:r>
            <a:r>
              <a:rPr lang="ru-RU" sz="4800" dirty="0" smtClean="0"/>
              <a:t>         -тушим свечу.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zerotips.com/wp-content/uploads/2012/02/FallColor1-600x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42910" y="714356"/>
            <a:ext cx="792961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800" dirty="0" smtClean="0"/>
          </a:p>
          <a:p>
            <a:r>
              <a:rPr lang="ru-RU" dirty="0" smtClean="0"/>
              <a:t> </a:t>
            </a:r>
            <a:r>
              <a:rPr lang="ru-RU" sz="4800" dirty="0" smtClean="0"/>
              <a:t>Клевета  - порочащая информация или распространение заведомо ложных сведений, порочащих честь и достоинство другого лица.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714356"/>
            <a:ext cx="72152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Словарная работа:</a:t>
            </a:r>
            <a:b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zerotips.com/wp-content/uploads/2012/02/FallColor1-600x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42910" y="2143116"/>
            <a:ext cx="79296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800" dirty="0" smtClean="0"/>
          </a:p>
          <a:p>
            <a:endParaRPr lang="ru-RU" dirty="0"/>
          </a:p>
        </p:txBody>
      </p:sp>
      <p:pic>
        <p:nvPicPr>
          <p:cNvPr id="6" name="Picture 5" descr="x_a9965ce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038225"/>
            <a:ext cx="8027987" cy="546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28596" y="0"/>
            <a:ext cx="612368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Физминутка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zerotips.com/wp-content/uploads/2012/02/FallColor1-600x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42910" y="1643050"/>
            <a:ext cx="79296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800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42918"/>
            <a:ext cx="857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4000" u="sng" dirty="0" smtClean="0"/>
              <a:t>Составление цитатного плана:</a:t>
            </a:r>
            <a:endParaRPr lang="ru-RU" sz="40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zerotips.com/wp-content/uploads/2012/02/FallColor1-600x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42910" y="1643050"/>
            <a:ext cx="79296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800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42918"/>
            <a:ext cx="857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4000" u="sng" dirty="0" smtClean="0"/>
              <a:t>Составление цитатного плана:</a:t>
            </a:r>
            <a:endParaRPr lang="ru-RU" sz="40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1857364"/>
            <a:ext cx="7358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3600" dirty="0" smtClean="0"/>
              <a:t>1. Видеть не могу манную кашу!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zerotips.com/wp-content/uploads/2012/02/FallColor1-600x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28596" y="1643050"/>
            <a:ext cx="81439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800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42918"/>
            <a:ext cx="857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4000" u="sng" dirty="0" smtClean="0"/>
              <a:t>Составление цитатного плана:</a:t>
            </a:r>
            <a:endParaRPr lang="ru-RU" sz="40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1857364"/>
            <a:ext cx="7358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3600" dirty="0" smtClean="0"/>
              <a:t>1. Видеть не могу манную кашу! </a:t>
            </a:r>
          </a:p>
          <a:p>
            <a:r>
              <a:rPr lang="ru-RU" sz="3600" dirty="0" smtClean="0"/>
              <a:t>2. Я остался с кашей наедине.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zerotips.com/wp-content/uploads/2012/02/FallColor1-600x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28596" y="1643050"/>
            <a:ext cx="81439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800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42918"/>
            <a:ext cx="857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4000" u="sng" dirty="0" smtClean="0"/>
              <a:t>Составление цитатного плана:</a:t>
            </a:r>
            <a:endParaRPr lang="ru-RU" sz="40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1857364"/>
            <a:ext cx="73581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3600" dirty="0" smtClean="0"/>
              <a:t>1. Видеть не могу манную кашу! </a:t>
            </a:r>
          </a:p>
          <a:p>
            <a:r>
              <a:rPr lang="ru-RU" sz="3600" dirty="0" smtClean="0"/>
              <a:t>2. Я остался с кашей наедине.</a:t>
            </a:r>
          </a:p>
          <a:p>
            <a:r>
              <a:rPr lang="ru-RU" sz="3600" dirty="0" smtClean="0"/>
              <a:t>3. На шляпе – наша каша.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zerotips.com/wp-content/uploads/2012/02/FallColor1-600x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28596" y="1643050"/>
            <a:ext cx="81439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800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42918"/>
            <a:ext cx="857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4000" u="sng" dirty="0" smtClean="0"/>
              <a:t>Составление цитатного плана:</a:t>
            </a:r>
            <a:endParaRPr lang="ru-RU" sz="40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1857364"/>
            <a:ext cx="73581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3600" dirty="0" smtClean="0"/>
              <a:t>1. Видеть не могу манную кашу! </a:t>
            </a:r>
          </a:p>
          <a:p>
            <a:r>
              <a:rPr lang="ru-RU" sz="3600" dirty="0" smtClean="0"/>
              <a:t>2. Я остался с кашей наедине.</a:t>
            </a:r>
          </a:p>
          <a:p>
            <a:r>
              <a:rPr lang="ru-RU" sz="3600" dirty="0" smtClean="0"/>
              <a:t>3. На шляпе – наша каша.</a:t>
            </a:r>
          </a:p>
          <a:p>
            <a:r>
              <a:rPr lang="ru-RU" sz="3600" dirty="0" smtClean="0"/>
              <a:t>4. – Ты это запомнил на всю жизнь?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zerotips.com/wp-content/uploads/2012/02/FallColor1-600x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58282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42910" y="2143116"/>
            <a:ext cx="79296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800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500042"/>
            <a:ext cx="600079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Тест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643042" y="2071678"/>
            <a:ext cx="6072230" cy="45005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zerotips.com/wp-content/uploads/2012/02/FallColor1-600x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58282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42910" y="2143116"/>
            <a:ext cx="79296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800" dirty="0" smtClean="0"/>
          </a:p>
          <a:p>
            <a:endParaRPr lang="ru-RU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268538" y="1700213"/>
            <a:ext cx="4660916" cy="4033837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14282" y="357166"/>
            <a:ext cx="74616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Домашнее задание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zerotips.com/wp-content/uploads/2012/02/FallColor1-600x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58282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42910" y="2143116"/>
            <a:ext cx="79296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800" dirty="0" smtClean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14348" y="571480"/>
            <a:ext cx="74295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u="sng" kern="10" dirty="0" smtClean="0">
                <a:ln w="9525">
                  <a:noFill/>
                  <a:round/>
                  <a:headEnd/>
                  <a:tailEnd/>
                </a:ln>
                <a:solidFill>
                  <a:srgbClr val="29292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Закончите фразы:</a:t>
            </a:r>
          </a:p>
          <a:p>
            <a:pPr algn="ctr"/>
            <a:r>
              <a:rPr lang="ru-RU" sz="6000" kern="10" dirty="0" smtClean="0">
                <a:ln w="9525">
                  <a:noFill/>
                  <a:round/>
                  <a:headEnd/>
                  <a:tailEnd/>
                </a:ln>
                <a:solidFill>
                  <a:srgbClr val="29292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-На этом уроке я похвалил бы себя за...</a:t>
            </a:r>
          </a:p>
          <a:p>
            <a:pPr algn="ctr"/>
            <a:r>
              <a:rPr lang="ru-RU" sz="6000" kern="10" dirty="0" smtClean="0">
                <a:ln w="9525">
                  <a:noFill/>
                  <a:round/>
                  <a:headEnd/>
                  <a:tailEnd/>
                </a:ln>
                <a:solidFill>
                  <a:srgbClr val="29292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-Мне было сложно...</a:t>
            </a:r>
          </a:p>
          <a:p>
            <a:pPr algn="ctr"/>
            <a:r>
              <a:rPr lang="ru-RU" sz="6000" kern="10" dirty="0" smtClean="0">
                <a:ln w="9525">
                  <a:noFill/>
                  <a:round/>
                  <a:headEnd/>
                  <a:tailEnd/>
                </a:ln>
                <a:solidFill>
                  <a:srgbClr val="29292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-После урока мне захотелось....</a:t>
            </a:r>
            <a:endParaRPr lang="ru-RU" sz="6000" kern="10" dirty="0">
              <a:ln w="9525">
                <a:noFill/>
                <a:round/>
                <a:headEnd/>
                <a:tailEnd/>
              </a:ln>
              <a:solidFill>
                <a:srgbClr val="29292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zerotips.com/wp-content/uploads/2012/02/FallColor1-600x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8596" y="357166"/>
            <a:ext cx="71473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Речевая разминка: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10" y="2143116"/>
            <a:ext cx="792961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4800" dirty="0" smtClean="0"/>
              <a:t>Ваня сливу съесть решил,</a:t>
            </a:r>
          </a:p>
          <a:p>
            <a:r>
              <a:rPr lang="ru-RU" sz="4800" dirty="0" smtClean="0"/>
              <a:t>А что сделал - утаил. </a:t>
            </a:r>
          </a:p>
          <a:p>
            <a:r>
              <a:rPr lang="ru-RU" sz="4800" dirty="0" smtClean="0"/>
              <a:t>Отец об этом разузнал.</a:t>
            </a:r>
          </a:p>
          <a:p>
            <a:r>
              <a:rPr lang="ru-RU" sz="4800" dirty="0" smtClean="0"/>
              <a:t>Поступок  Вани явным стал.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://www.0lik.ru/uploads/posts/2009-10/1256229745_0lik.ru_1256229312_0lik_ru_15-kopi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14480" y="3203958"/>
            <a:ext cx="5715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sz="3600" dirty="0" smtClean="0"/>
          </a:p>
          <a:p>
            <a:r>
              <a:rPr lang="ru-RU" sz="3600" dirty="0"/>
              <a:t> </a:t>
            </a:r>
            <a:r>
              <a:rPr lang="ru-RU" sz="3600" dirty="0" smtClean="0"/>
              <a:t> 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1285860"/>
            <a:ext cx="7369399" cy="38779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урок</a:t>
            </a:r>
            <a:endParaRPr lang="ru-RU" sz="9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zerotips.com/wp-content/uploads/2012/02/FallColor1-600x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42910" y="2143116"/>
            <a:ext cx="79296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800" dirty="0" smtClean="0"/>
          </a:p>
          <a:p>
            <a:endParaRPr lang="ru-RU" dirty="0"/>
          </a:p>
        </p:txBody>
      </p:sp>
      <p:pic>
        <p:nvPicPr>
          <p:cNvPr id="6" name="Picture 4" descr="0066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476250"/>
            <a:ext cx="3805238" cy="486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 rot="20933285">
            <a:off x="1282117" y="5221591"/>
            <a:ext cx="7756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Драгунский Виктор Юзефович</a:t>
            </a:r>
            <a:endParaRPr lang="ru-RU" sz="40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zerotips.com/wp-content/uploads/2012/02/FallColor1-600x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42910" y="2143116"/>
            <a:ext cx="79296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800" dirty="0" smtClean="0"/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71472" y="1285860"/>
            <a:ext cx="78581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Виктор Драгунский родился 17 ноября 1913 года в Америке, где его родители получали образование. После рождения сына возвратились в Россию. Рано потеряв отца, с 16 лет начал самостоятельную жизнь; работал актером кино и театра, был цирковым клоуном. Написал несколько повестей, много юмористических рассказов, но главная его книга – «Денискины рассказы» Это веселые и жизнерадостные рассказы о городских мальчишках: Дениске и его друзьях. Примером главного героя этих рассказов был сын Драгунского – Дениска, а в образе папы легко узнать самого писателя.</a:t>
            </a:r>
          </a:p>
          <a:p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42910" y="285728"/>
            <a:ext cx="579755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Биография: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zerotips.com/wp-content/uploads/2012/02/FallColor1-600x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42910" y="2143116"/>
            <a:ext cx="79296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800" dirty="0" smtClean="0"/>
          </a:p>
          <a:p>
            <a:endParaRPr lang="ru-RU" dirty="0"/>
          </a:p>
        </p:txBody>
      </p:sp>
      <p:pic>
        <p:nvPicPr>
          <p:cNvPr id="6" name="Picture 4" descr="97859951011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404813"/>
            <a:ext cx="5786478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zerotips.com/wp-content/uploads/2012/02/FallColor1-600x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42910" y="2143116"/>
            <a:ext cx="79296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800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2844" y="714356"/>
            <a:ext cx="87868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В.Ю. Драгунский</a:t>
            </a:r>
          </a:p>
          <a:p>
            <a:pPr algn="ctr"/>
            <a:r>
              <a:rPr lang="ru-RU" sz="4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"Тайное становится явным"</a:t>
            </a:r>
            <a:endParaRPr lang="ru-RU" sz="48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Impact"/>
            </a:endParaRPr>
          </a:p>
        </p:txBody>
      </p:sp>
      <p:pic>
        <p:nvPicPr>
          <p:cNvPr id="7" name="Picture 5" descr="img_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2214554"/>
            <a:ext cx="3914775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zerotips.com/wp-content/uploads/2012/02/FallColor1-600x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42910" y="1285860"/>
            <a:ext cx="79296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800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214290"/>
            <a:ext cx="72496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Чтение трудных слов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43372" y="4500570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-4403431"/>
            <a:ext cx="9001156" cy="92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i="1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i="1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i="1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i="1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i="1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i="1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i="1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i="1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i="1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i="1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i="1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i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i="1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i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с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та–но–вит–</a:t>
            </a:r>
            <a:r>
              <a:rPr kumimoji="0" lang="ru-RU" sz="3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ся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-   становится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гра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–но–</a:t>
            </a:r>
            <a:r>
              <a:rPr kumimoji="0" lang="ru-RU" sz="3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ви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–той      -   </a:t>
            </a:r>
            <a:r>
              <a:rPr kumimoji="0" lang="ru-RU" sz="3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грановитой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о–</a:t>
            </a:r>
            <a:r>
              <a:rPr kumimoji="0" lang="ru-RU" sz="3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ру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–</a:t>
            </a:r>
            <a:r>
              <a:rPr kumimoji="0" lang="ru-RU" sz="3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жей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–ной      -    оружейной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ин –те –</a:t>
            </a:r>
            <a:r>
              <a:rPr kumimoji="0" lang="ru-RU" sz="3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рес-но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–го  -   интересного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 –ста –но –</a:t>
            </a:r>
            <a:r>
              <a:rPr kumimoji="0" lang="ru-RU" sz="3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ви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–лось  - остановилось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вы–плес–</a:t>
            </a:r>
            <a:r>
              <a:rPr kumimoji="0" lang="ru-RU" sz="3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нул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  -   выплеснул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ми-ли-ци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–о–</a:t>
            </a:r>
            <a:r>
              <a:rPr kumimoji="0" lang="ru-RU" sz="3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нер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-  милиционер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zerotips.com/wp-content/uploads/2012/02/FallColor1-600x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42910" y="1285860"/>
            <a:ext cx="79296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800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0"/>
            <a:ext cx="72496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Чтение трудных слов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43372" y="4500570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-4818929"/>
            <a:ext cx="9144000" cy="10095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i="1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i="1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i="1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i="1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i="1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i="1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i="1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i="1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i="1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i="1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i="1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i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i="1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ин –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тел–ли–</a:t>
            </a:r>
            <a:r>
              <a:rPr kumimoji="0" lang="ru-RU" sz="3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гент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–</a:t>
            </a:r>
            <a:r>
              <a:rPr kumimoji="0" lang="ru-RU" sz="3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ный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i="1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3600" i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 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интеллигентный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го–су–дар–</a:t>
            </a:r>
            <a:r>
              <a:rPr kumimoji="0" lang="ru-RU" sz="3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ство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-   государство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му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–со–</a:t>
            </a:r>
            <a:r>
              <a:rPr kumimoji="0" lang="ru-RU" sz="3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ро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–про–вод  -  мусоропровод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по–</a:t>
            </a:r>
            <a:r>
              <a:rPr kumimoji="0" lang="ru-RU" sz="3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стра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–дав–</a:t>
            </a:r>
            <a:r>
              <a:rPr kumimoji="0" lang="ru-RU" sz="3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ший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-  пострадавший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яз–</a:t>
            </a:r>
            <a:r>
              <a:rPr kumimoji="0" lang="ru-RU" sz="3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ви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–</a:t>
            </a:r>
            <a:r>
              <a:rPr kumimoji="0" lang="ru-RU" sz="3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тель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–но        -    язвительно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фо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–то–</a:t>
            </a:r>
            <a:r>
              <a:rPr kumimoji="0" lang="ru-RU" sz="3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гра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–фи–</a:t>
            </a:r>
            <a:r>
              <a:rPr kumimoji="0" lang="ru-RU" sz="3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ро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–</a:t>
            </a:r>
            <a:r>
              <a:rPr kumimoji="0" lang="ru-RU" sz="3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вать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–</a:t>
            </a:r>
            <a:r>
              <a:rPr kumimoji="0" lang="ru-RU" sz="3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ся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-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i="1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3600" i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    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фотографироваться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506</Words>
  <Application>Microsoft Office PowerPoint</Application>
  <PresentationFormat>Экран (4:3)</PresentationFormat>
  <Paragraphs>148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Словарная работа: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2417</cp:lastModifiedBy>
  <cp:revision>18</cp:revision>
  <dcterms:created xsi:type="dcterms:W3CDTF">2014-04-06T01:55:29Z</dcterms:created>
  <dcterms:modified xsi:type="dcterms:W3CDTF">2014-04-07T05:12:46Z</dcterms:modified>
</cp:coreProperties>
</file>