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326" r:id="rId2"/>
    <p:sldId id="341" r:id="rId3"/>
    <p:sldId id="327" r:id="rId4"/>
    <p:sldId id="295" r:id="rId5"/>
    <p:sldId id="311" r:id="rId6"/>
    <p:sldId id="320" r:id="rId7"/>
    <p:sldId id="322" r:id="rId8"/>
    <p:sldId id="328" r:id="rId9"/>
    <p:sldId id="329" r:id="rId10"/>
    <p:sldId id="330" r:id="rId11"/>
    <p:sldId id="331" r:id="rId12"/>
    <p:sldId id="334" r:id="rId13"/>
    <p:sldId id="333" r:id="rId14"/>
    <p:sldId id="336" r:id="rId15"/>
    <p:sldId id="340" r:id="rId16"/>
    <p:sldId id="339" r:id="rId17"/>
    <p:sldId id="338" r:id="rId18"/>
    <p:sldId id="259" r:id="rId19"/>
    <p:sldId id="260" r:id="rId20"/>
    <p:sldId id="261" r:id="rId21"/>
    <p:sldId id="262" r:id="rId22"/>
    <p:sldId id="309" r:id="rId23"/>
    <p:sldId id="263" r:id="rId24"/>
    <p:sldId id="306" r:id="rId25"/>
    <p:sldId id="307" r:id="rId26"/>
    <p:sldId id="294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 Blac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 Blac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 Blac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 Blac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 Black" pitchFamily="34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 Black" pitchFamily="34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 Black" pitchFamily="34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 Black" pitchFamily="34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 Blac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0099"/>
    <a:srgbClr val="3333FF"/>
    <a:srgbClr val="FF0066"/>
    <a:srgbClr val="663300"/>
    <a:srgbClr val="CC9900"/>
    <a:srgbClr val="990099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4EC47ED-1CFD-439C-B6D2-A086F1C761D1}" type="datetimeFigureOut">
              <a:rPr lang="ru-RU"/>
              <a:pPr>
                <a:defRPr/>
              </a:pPr>
              <a:t>15.11.2012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7053A7-AF92-4EEB-B223-547B4AC381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93AF75-CF63-4AD1-AD11-48808AF64AAC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2D155-6836-4C06-A29F-10F64DB82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4929D-50EF-4339-8981-209C355204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BA36-35BE-48DE-8582-1B9C2A8288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F058D-AB98-46F9-BA2A-0592843223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EB7A1-AF8A-4595-9CF0-ECD85385F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B4F7-DD56-4E6B-80B4-B089A43F2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67CF-D6D9-4825-BBEB-3254748E2D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i="0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i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831FF-28D6-49F8-BE67-BB606FACF9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C16DC-A93C-4F5C-B550-0B84C90FB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i="0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i="0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i="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i="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i="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13B344E8-5F73-4F58-988F-4F24581596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i="0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i="0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857375" y="1500188"/>
            <a:ext cx="3929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Картинка улыбки</a:t>
            </a:r>
          </a:p>
        </p:txBody>
      </p:sp>
      <p:sp>
        <p:nvSpPr>
          <p:cNvPr id="12291" name="AutoShape 4" descr="data:image/jpeg;base64,/9j/4AAQSkZJRgABAQAAAQABAAD/2wCEAAkGBhIQEBUUExQWFRUWFxgXGBgXFhQYFBQaGBQVGRUVFxUXHCYeGhkjGhQUHy8gIycpLC0sFR4xNTAqNScrLCkBCQoKDgwOGg8PGi0gHyQvLCwtMC8sLCwsKi8sLCwpLC00LCwsLCwtLSksLCwsLCwsLC0sLCwpLCwsLywsLCwsLP/AABEIAOAA4QMBIgACEQEDEQH/xAAcAAABBQEBAQAAAAAAAAAAAAAAAwQFBgcCAQj/xABFEAACAAQDBQUEBwcDAgcBAAABAgADBBEFITEGEkFRYRMicYGRBzKhsRQjQlJicsEzgpKi0eHwQ7LxFsIVJFNjc7PSVP/EABsBAAIDAQEBAAAAAAAAAAAAAAADAgQFAQYH/8QAMhEAAgIBAwIFAgQGAwEAAAAAAQIAAxEEEiExQQUTIlFhMnEUgZHRI0KhscHhUvDxFf/aAAwDAQACEQMRAD8A3GCCCCEIIIIIQgggghCCCCCEIIIIIQgggghE6icEUs2QUEnwAzhDDcTSoTfS9rkZixBFv6iOcaTep5o/A3wBMQmw8zuTV5MD6rb/ALTFN72XULX2IMtJSGoazuCJH/SW/wDE73P7Xc8rWt4RdxFAkzL4ip5z2+bReaupEuWznRQT6cIreHN6bGJ/mMsa9eawB/KJwuKSjNMoON8fZz+el+kOooWykpptXvn7IZ2PVrgfFifKL7FnR6hr6y5GOTj7SvqqBQ4QHPAz94QQQRclWEEEEEIQQQQQhBBBBCEEEEEIQQQQQhBBBBCEEEEEIQgldLZzLDoXUXZAwLqOZXUaj1heMc22wmfh1d9KlMd2Y5dH13WNy8tuYNzlxB6GF2PsGcS7o9MupYpuwccfJ9pscZf/ANd1NPiry57XkdqZZUgAIpNpbggX0Kk31BPSLtsrtKldTiYtgwymJfNG4jwOoPEecUH2vYUFnSpwH7RSjdWS1ieu61v3Yhax2hllrw6lTe2nuXkgj7EczVxHsV7YTHfplEjk3dPq5n5lAz8xut5xYYcDkZEy7ENbFG6icTZwRSzGwAuSdABHNPUrMUMjBlOhGkFVTiYjK2jAg+cUqVUzcOnFT3pbG5H3h95eTcx/YxUv1BoYFh6T1Psf2j6KBcpCn1DoPcfvLpWpeW45qw9VMU7YqotPZfvpfzUj9GMW6irknoHQ3U+o5gjgYz/DKoSKpXPuqXBtysw+dop62wJdTbnjn/Et6RC1VteOf/Z1g436yV1mFvRWb9InttMRsqygde83gNB5nP8Adiu4RVrKqUmODurvk2zNyhA+cI4nWNVT8vemMFUcrkBR5Rl13Y0xrU+pj/T/AHNJ6d2oDt9Kj+vP9pathaa0lphH7RsvyrkPjvRZ4Ro6VZUtUXRVCjyELR6airyqwntPPX2ebYX94QQnNm7ojsGGBwSV7iJxPYIIbTJxvYRC20VjJnQMxzBHJawjmXO3okbFDBSeTDEUgggic5CCCCCEIIIIIQgggghCCCCCEqPtCx6qo0lTJAG5vkTCV3hoNxTyB72YzvbOFsPxOmxmjZDkSLOl+/Kb7LDmL5huOnMRY6qlWajI6hlYWKnMEHgRGQ7TbOT8IqBUUzMJZPdbXcJ/05nNTwvr4iEOSpz1E19Gld6isemwcqffvj7+0iqWrqMHrjzQ7rr9mamo9RmDwPmI0PbncrsK7eUd4LuzlPGwO64PIhWa45rFdq6uVjkkABZVdKU2W/dnKMyqE+oBzBJ4EmILZzax6OXUSHUtLmI43dDLmFSuYPA6MOnjdAIUFT9J6TXepr2W9Ri1CNw9/wDR/wBSb9kOK7lRNkHSYodfzJkw81a/7kazHzfh2IvTTpc6We9LYMOR4FT0IJHnG/YFjkuskLNlnJhmLglG4o3Ij+8N07ZXEzvGtMUu8wDg/wB5VvaJty1L9RINppF2bI9mp0AB+2deg8RCHs/p59bSTGqnd0Z/qWYkupAIdlY57t7C2ndMZ/tdUGdXzyDctOZV8m3F+Qjd8Jw9aeRLlKABLQLlpkMz5m584io80nd06YndYiaPT1og9RwSe8ok4T6KYyK5W+Ztow4ML6fPKImZPAi27cyM5bcwy+hBH+4xQahrNlrzjzOop2XGrPA6fnzNDSMLaxZjk9fyknJe4vD3Z2zV8nTIsfSW8MZEuyjnaOpIMuak1TZkYMOvMHoRcecIodUtDHoDG2qXRlHcGatMmhVJJAAzJJsBEJUbZU6mw336gAD+YiKtj20rT8j3UGig3ueZPEw6wfY2bOAecTKX7ot2hHMk5L4EE+Eb7a2699umHHuZhroqqU36g4+JaKfFJdTL3kvkSCCLEG3GJCma6Keg+UM6XCZdPL3JYsL3NySSbWuSYXpXCpY8L/MxZqLJafMIyQMzOs2n6OmeIrPmWEJUo1Y8dPD+8IzSXbd55k8hHdROAHTQAceQEQNmWNp5/wCInNvGJ5UTiSANToP1hzIlbo68TCdJTkd5veP8o5QpMngQ6pAn8WzqZxjngRWCEZE7ev0haLSOHG4SBGIQQQROchBBBBCEEEEEIQQQQQhCNXSJNRkdQysLFTmCIqG2FZismfvUqh5NhkqK7X+1vD3v4corE/2j4pKymSUU/ikTV+bQprAODNGnQW2gNWw/XkRjtnsa+HTFmymbsiw3GBO/KbUKSPDJunrVqupaY7O53mYlmJ1JOZJixbQ7f1FbKEmYstFuGbcDXYjS+8TYcYqk0xQfaWwvSew0xtSnN+N/TPxO73h1hdfOpm35M15ZOu6SAfEaHzEMZLQsTESSDxLCCu1cuMzuna8+XxJmp53cR9JiPnfZiR2lfSrr9fLPkrhj8FMfRAi7px6Z5Pxts3KPiQO2VJvU++PsG/kcj8wfKMzmreZG0TpQdSrC4III5gixilyfZye2Jab9XwCjvnkCTkPHPyjP1uieyzfX3GDIeH62uqspYcY6Stq0cVNQFUmLNiPs/mDORNB6TMj5Mo/SF8C2EKOJlSyuRmqLcoDzYkDe8LW8YzU8LuL4YcS+3iFAXcDn47xrsbswzsKietgM5SHXpMYfIefKL1HscTpm6pMekqqTT14XoJ52+9733NG9XPt5QwXElJtfPlx9Ia4pXWyGsNaGjmTM72XmRf0jEd2sYuY1UAHMnUnBo6kIAxZjduHIDp16wjLAQaWHPX1hAzmmvuS8ratwA/zh0hlLtu4GZAiPqiuC6nyGseSpLPm3dHL7R8eUK0tAsvPVvvHX+0Oo0l05Y7rDmKLAfTOUlhRYCwjqCCLgGIuEEEEEIQQQQQhHl49jJtsafEaSqmVCzJvZsxZXRmKIt8kdM1AGmYsYkq7jiMrTecZxNZgjOdnvayhASsXcOnaoCUPVk1XyuPCNBpqpJqB0YMrC4ZSCpHMEQMpXrOPWydYoRGWY3t9US8VCK+7IlzllMllsy7wWYzG175sRnlYdY1SMK9omFtJrp1xlMPaKeYfM+jbw8onUASQY7TKrMQZtOIYTJqEKTUV1ORuM/EHUHqIxrbXYV6Ft9LvIY5NxQ/de3wOh6GNS2K2iFbSI9wZigLNA+y4GeXI+8PGJybJV1KsAQRYggEEcQQdRFayoNwesdpdZZpHx1HcT5jYWMP8ADMKn1T7kiW0xtTu6KObMcgPExqG0HskkTiWp37Fj9kgtL8he6+pHSJ7YnZIYdIKFg7u287WsNLBQOQHxJiuKDnmbFni1a15q6nse0rmwXs3mU04VFSV31B3Jam4UkEFmbQmxIAHO940QtaK9tDthLpiZaDtJ33QbKnIu3DwGfhrFSerercGqmMU+4mUsfucfE3MdfUV0+nvPN36lrn3NyZdqva+klmxnKx5IDMP8gNvOEv8ArCWV3llTmHMIv6sIhJlNTSSoWWGBFz3mBHLpE9hFRJaWVQbutwcyL5XvxiFer3Wmo4z9z+2DE8+8bS9vaY+8JqdWlkj+QmJWgxyRP/ZTVbpezfwmx+ER1LgkpM3s56iwHlCWIYVKfVbW5AW+Vx5RY03msM3DH2hkiWWGOMb/AGXcBYgjIa26DjwitU+LzpF9xu2QfZc961r3SZrb81xlwizYXi0upTeQ6e8pyZDyYf4DwvDbKwy4zkGSV+ZX6Sk3mu9/Agg+d+ETcm0d4tSl0ug765jqOKxEycWUZNkRqDkR5GMO+pqm9xLgbeJJ1kjfQgQrhVN2UpVJz1J5kxCjHbnuhjysCb+kO0qpzA2lP52H+60MpdkOQuZFlOMEybDR7EOaxl99GXqRl6jKHT4qiSWmuwCICS3Cw+Z4W5xeq1G5trDBiihHSPoIoGy21tZiFcSgCUqA7y2BOYO4C2u+TY2GQAPnf4sI4YZE46FDgwgggichCCCCCEjV2kpS5QVEneBsV7RL35WvrEhkRzB9DGa4n7ISSTInCxOSzFOXTfW9/wCGICo2UxOizQTQo4yJjlf4UN/UQ0ID0MsCpG+lpa9rPZms28ylsj6mVojfk+6emnhFFwjHqvDJpVLrY9+TMB3SeOWqnqPiIfUHtDxCQbGYJgGqzVBP8S2b1Jg2n2yTEJKiZT7k5SLTFcFSue8puA1jyzh6hujDIllFceluRLthHtZo5oAm70hzrvAsl+jqNOpAiG9om0dBVyFWVNEycjAruqxFjk4LWsBaxtzURnTrkY8lygIFqAbInRQoO4SQ2Z2lmYdUiatyjd2an31vw/ENQfLQmPoClqlmoroQysAykaEEXBHkY+bpygxpPscx5mEykbMIO0ln7oLAOnhvMCPzGIXL3Ejqa8jeJpsVDbfa80/1Ek/XMLs3/pKdD+c8OWvK9gxzFVpZDzTnYd0feY5Kvr8LxjdW7PMMxiSz3ZieJv8A8ZRUtVxUXWZF1m3gRxTDicycyTmSeJJ4mH8ubEdSqWNhD6RJs3e0tfLjGH+EsuOQOD3iVfElaOQzWbIDrx8uUTFKRLcsDqLWtYDnbp0iEFZHv06Nmjw+qnHGT7yfmSxnEITeuiA+mx4a2Lu2HmTmsqu1YiX9oZ5AWAtlflEZLqJtJNWbKNm9VcH7LDiD/mYhM1pHu92/K/zME3EQVswucvO1v6RiVbHJLNhvftIF8zVMBxxKuSJi5HR1OqNxU/5mDEgVHKMi2d2iWjqlYEiXMIWaM7AG9n8VJ9Lxr4MafHY5liqzePmeQR5McKCSQABck5AAaknlFFx72sSJJK069uw+1fdleRtdvLLrEGdUGTLCIznCiXsxkntD2jesqFpKe7Krbtl/1Zun8K6cr3PARDYz7Rqyp7pmdmhy3ZQ3b9C1yx9bQlsfjqUVUJzIXG6y2Ft4b1u8t8r5W4ZExStvDYXoO5l+nTMmXPJ7CbHstgC0NMkpczq7ffc23m8OA6ARLXjM8S9sB0kSQPxTTf8AkX/9RCSMexbETaU01hzlgS5Y8ZgsPVrw78Qg9KDMR+GsPqc4+81+rxKVK/aTET87qv8AuMLSpoYBlIIIuCCCCOYI1jMKD2STph3qmoCk5kIC7ebtbPyMaLg2EpSyEky77qAgbxuTckkk+JMNRnP1DETYqL9JyY9ggghsVKftttRWUbp2MhXlFbl2V2Aa57p3SN3Kxz1v0itr7X5496nlk/ncfAgxqdoTnUiOLMqsOTKCPjEwV7iOV1AwVzMmrfaSJ37WhkTPzG59SkVrGMQkziDKplp7A7wWYzq2lrAgbts9OcbZO2Son96mk+UtR8gIqe3mzGH09Kzqqypv+mFY3c3A3dwmxFib2GUOR1BwBH12pkAAzJZkwgx1LqhxyhSbIvCJpDDs4M0OCIo73jV/ZJs0ZMlqp/enABBylg3v+8c/ADnGQdiwNhryGp8o+hdikmrh9OJylXWWAQRYgC4S44HcC5Qm08SrqztTA7ys+0vErzJUgaKO0bxN1T0Ab+KKnqLdIebZ1W9Xzj90hR+6ij53iJE+L6U5qCnuP7zzNj5cxeTUdmCCMzpy9Ydiedb3/wA4GI5poIsYQmVZlgDK3xMUjT+HX1fSP6Re/EmhUR728QcnFODev9YeCo6w+kpaMrOh8yQ7eGVZVm9r5Qn9IhvV55jX5wvWadmqISBad9vHLTYY9qesc/SI875JEX5kcu+oOhyMbDsJihn0Mssbsl5TdSmQPmu6fOMSafGleyCtLS6iX91kYfvKw/7BF2k4G0x+mf8AiY9439tc2pWVJ3L/AEclhMtpv93sw/4fetwv1tGQl3PA+kb17VqwS8Lmg6u0tB4mYrfJDGJyYRqDtaeo0hymJHd7iD6GJClncDDoplCKsPSKZfeOku4KmTWDYvIp7l6WVPe9w0xmKr07P3TnnfXOJef7VKu1lMmWBoFQWA5DeJiI2dxKnkzSainSoQgCzAFkz1UHI9QemY46NhG02DtbdlypB5PIRf5lBX4w2rkY34lW7AOdmZTJO3WJ1GUp5j//ABSVb4qhhxJwvG6g5/SVz1eaZYHW28D6CNco6qVMW8pkZfwEFf5coXtFsafPViZTOpx9KASk/wDT+L//ANqejf8A5j2LraPYZ5I9z+sT5x9h+ghBBHkOiZTtrPaNKpd6XJtNnDIj/Tln8bDUj7o8yIp2F7K1GIThPrJnZrMOTOQHmckkodByytyBjR6bYuilzTNElS5YtdizAEm5KqxIGZ5RE+0DCmcJNGaqCrfhubhvDh6RPftHpl/TbHcVg4z3kvSbGUUtQop5bW4uodj1LNcx6+xtCTc00ryQD4CKng23E2mAScpmpcAMD9Yo6398eJB6mLPTbdUT/wCsqHlMDJ8WFvjEA+e8LtHqKjyCR7jmSdFg8iT+ylS5f5UVT6gXh2Y4k1CuoZGDKdCpBB8xlCkEonPeYhtYCK6o/wDkb45/rETvGLR7QqPcr3PCYquP4d0/FDFb3I9DUc1qfiY1gwxES3zEfWzm3/IRKdnCFVR7wuNR8ekI1dZesgRLgkcSK7ZocycRKgC2XxhLsoOyjEqtNZysrgsJIy6gkA8477Ux0smwsI97OPSAnHMtTjtDEXOuGIvxiZEqI+rk98+XyjP8Qx5YPzF2DiNBeNU9kEjdNR4S7+N5kZj2ca/7KaMrSvMOrvbyRR+rN6RnUldjcc8f3j9Gv8STO22zf/iFG8kEK9wyE6B1NxfocwfGMDrKaZSzTJnoZcxdVPHkwIyKnmMo+moh9pdlqfEJXZz1vbNXGUyWeatw8NDxBivbUHnoqLzXwekwSU28LDU5Dh8TGgYH7FVMu9VPffbPdk7oVNct9lO8dM7Dzis7Sez2qw67j6+QM+0Ud5B/7icB+IXHO0TuwvtEaUUkzzvSTZVc+9K4C54p46eGUUq1WpsOOsv2u1iZqPSTs72M0ZHcm1CHnvow8wUiGrPY7UL+xqUccpish9V3r+gjVwY9i61KN1Ez11No7zF5vs4xKVmqIx5ypwB/m3Ys+wOHYpKn/wDmO0EndNxNmK9z9nc7xIz8BaNBgiK6dVORmSfVO64YCeQR7BFiVYQQR5eCE9jl0BBBFwciDoekNavGJEn9pNloeTOoPpe8RlRt1RJ/q7x5Irt8QLfGCNSmx/pUn8o2xDYWU9zLYoeXvL/UesUXEcLCu6EqSpKkqbi46xP4v7Qpk0FaaWUBFu0e2/4qguB4knwisYdKKpYm56668Yg2J6bQpqVUm4/Yd4nS0zyG3pUx5Z/AxX5a+cXjYfa2bOmGnnnebdLI9gCwHvKwGV87g9DFSmQpgletNVy5r5KCQx5BlKk26Xv5REEgx2r0631Nxlsce8tftMwjfkpOUZyjZvyMRn5Nb+IxnSrG3pMlVMrIrMlzFIuDdWByIuPMRlGNYE1JPMts11RvvLw8xof7iNnR3ZXYe08BqqiG3SJ7KDsofLTR39Ei7ulPBlamyO8fEwpSUe8c9BEjPoCXIA1MPqfC90aZ8Y89pqvMvOegJkNkYdjHokxJ/QTHv0GPQbhJ4kZ2MN66T3QesTn0OEKmjBFjCbx5lbKOsNsgqKmLOABc3sBzJyAEbtgeGimp5cr7igE82ObHzYmKXsDs3vP9IYWRLiWD9ptC/gMwOvhF9q6pZSM7kKqgsSdABrGWy+WoqBzjk/f/AFL2mr2AsZ01QgO6WUHlcX9I7j5mnT2Ll3JYsSxJzJJzJJ5xJYXtDOkEGVNdOgY7vmpyPmIZ+GPvKf8A9QA8rx959DOgIsQCDkQdDGI+0LZMUFQHlranne6B7stwO9L6AjvDzHCJ/Cfa1MAAnyg/4kO63mpuD5WjnGPaoZi7kuRLt/7v1nHKyCwv5mEWaN7BjEvU+LU1+oH8sS+7LT2eip2f3jKS99T3RmfHXziVjK6f/wAbrbENMloeJtJXyAAcjyMXvZbDKmRJK1M7tnLEg3Y7osO7vNm2YJz5wGvYMZBhXqTc3CED3MmoIIIhLUIIIIIRvXu4lOZYu4U7oPE2yigTMPr6hjvCcfzMUX0uB8I0ePCY4RmW9PqjRnCgn5mdS9g55+zLXxb+gMOl2AmAXLy1/iP6CJfGttZUq6ygJr6ZH6tfFuJ6D4RU6msqa1t1iz3/ANNBZB4qNfFiYjxmbFNmstG5iEX3xGU6SJbMoZX3SRvIbqeOR84Y1FXu5gZ9cgYmsSwpaYBXmAzTb6tBfcHNm0B6RFzZAYRAjma1Lq4znPz7yInYrMJtbd8M/jBKonmZsT8zElS4YSwABJJsBa58BzjQdm9kOyImTQN4ZquoU8yeLfKAHPAnNTra9Oue/b5jzYrBTSUoRveZi5H3d4Du+gF+pMPsawWXVS9x8iM1YaoeY/UcYfiPbw8EryJ4q1zaxZu8zCqwp6d9yYPysPdccwf01ELyqUGNCqqVJqlXUMp4H59D1iv1OyjJnJa4+6/6N/X1i8uoDfVwZQekjpzK7Mwrvq1rga5XPjaHy4bDrcmy/flsOoFx6rcR6uIJEEr2MzL35ijjvGhw2OHoQIfGuB90E+AJ+UerQT5vuy90c37o9NfhDdxHXiAGekhZ8oKIcYLsw1SwdwVk+hmdF5L+L05ix0OyqKQ009o3I5IP3ePn6ROAQt9RgYT9Y9Ke7TmVKCKFUAACwAyAA0AEYpt9tTNqqqZKDESZLlAg0ZkNmduZ3gbchbjeNujBduKLsMSnrwdu1HhMG8f5iw8oVpwC3Mr+JFhT6fzkMZdxDaZJKnpD9RHDWMabLxPMq5BiVPGoezjGaJJIltuS5+8SWcAdpc93dc8hYbt+HWMzlpaLFheyv0uWDTz0M23ekTBuN4o2YYenW0LsVSmG4lrS2Otu6sAn2/73m3CPYximxHEsLNmWYiD7LgvJPgw7o/dIi54J7TqadZZwMluZzln94aeY84z2oYcryJv1a+tjtf0n2MukEco4IBBuDmCND1vHUIl+EEEEEJ4YomPTKupnvJCvuA2CgEKRwZm0IOuZtF8gjhGZY09/ktu2gntntKjhewqgAzmv+FMl8C2p8rQljO0UunUyaQKDozqBur4fefqdIf7UyKuYVlyQezYd4ggEm+jEnJbW01vHWBbIJJs0yzv/ACL4DiepiOOwl8XKwFuobd7KP8yAwLZN5535l1Qm5J9+Zfjnz5mJXa6gkSKSyoqsWUIQBvXvc3bU90NrFrtFL2/n7zyZY/E58TZV/wC6OngTlOos1OpXJwBzgdOI72IwtRLM4jvMSFPJRkbeJv6RaYr9XLnU0iUko2CizNYHPLnkASWiMm1lU4sZxH5Qqn1AvGXqfFqNK/lvnP2le1X1FhsHTPH2lkxTHJNMPrGz4KM3Pgv6nKKzU7Wz5xtKUSl+8bM/9B8Y8kYEWu26zHUsc79bnWPZUtbZRg6zxy0r6FKg9Djr+f7SdemUdeTGaV1VLbeE525hiWU9N0/paLRS7VSCl5jdm3FTfXpYZiIKZLiErZm8+6NIXoPFrgT3HzJWUKZplLVpNUOjBlOhEKlYgdkE3ZTDk3zUf0ifj2Gmu86pbPeZzrtYieWhvNxKSjbrTEU8i6g+hMRG2WNGnkbqG0yad1TxX7zDwHxYRQZOHDU5k6k6nxMK1GrFJ24yYl328S9bQbaS6cAS92a55N3VHMkXz6Q/wLaBKpLgbrjVb38weIjNa+msnnC+B17S2DKbMv8AhB6GKQ17Z3Ece0X5pzzNYjLvbFhFnkVI6yX+Lyz/APYPSNKoasTZauNGF/DmPI3EV/2lSQ2GT72y3GF+BE1NOuo843aX9QYTmqQPSw+JnWx+yK4j2gM0yygUiyg33i19Tw3fjHO0fs8qKEb6nt5WrMq2ZPzJc5W+0MudokfZROIrCvBpTX8mQg/5zjXCLxbutZLPiZek0lV+n5HPPMwPZqVIm1CLUXEp7qSGK2JUhTcaDet/xEvtJsLUUJ7RCZkkG4dcpkv84HL7wy8IV9oGx30OZ28lfqHOajSUx4fkPDkcuUWn2dbV9vL+jzT9Yg7pOroP+5dOosecNaw4FidO4iKtOgc6e0YPYyH2V9pRW0ur76HITbXYD8Y+0OuvjFjxPYOirFEyVaWWzDyd3cbqV90+Vj1hPaH2a09Rd5P1Ew590fVsfxJw8Vt5xSZU7EMHm2IKqTobtImdQeB9GhHpfms4MtMbKRs1C709/aavgWFClp0khi4QEbx1NyTpwGdgOQiQhthtUZsmXMKlC6KxU6rdQbHwvDmKhznmbCABQF6QgggjklCCCCCEIIIIIQiEn7NiZWCezXAC2S3FRlnfS+fjE3BHCMxiWNXkqcZGJ5aEvoiXvurf8ohaPCY4yK31DMgDiN8QqllSndtFU/0A8zYecUPC5bovMRL47iJqW7ND9Wpux4Ow4flHz8oRErIZEf5w5x4vxzXJa/lpyF6zR09ZVcnvGOI1rKtgDvH4DnEdQyDvXMSr0G8bmO5FAq6C0Y6X11ptXrLBUmWbZ2VaUTzY/Cw/QxKw0wsASUty/wCYYbTY4KaVZbGa+SLfMc3PQfOwj6DpAtOlTPQAfvMe1vUSZSseqjVVrkG6Sz2acu6e8fNr+QEP5FHlnHey+C7xAPDNuf8AyYQ2jop1NPFmvKe+6TkRzU+GWcZFiWXA29pVx/MY0xdR2bevxiHogQep+HjExMl3UjUkeQ/vHVBQgRWDYXEh9Rk7s1ivY3Vz3DmD908fI/pDrb2nmVGHTFkDtCxTJcyVExWa1tTlpCOG4EtRLLb7KQSBYC2gzIOuvSEGwyrpmLLdhzl538ZZz+ca+ktupRSVyvx1EYykoV7GI+zTZaZTK86cpR3AVVPvKoNySOBJtl+HrF5iDwPaMTzuON1+mhtqLHQ9InI1FvF/rBhRWtaBU6RGso0nI0uYoZGBDA6EGMe2k2dm4VUJMlMez3ryn4qRn2b9bX/ML9Y2eG9fQS58tpc1Q6MLEH/Mj1EPqsKH4i9VphevsR0Mitkdp1r5O9bddbCYvI8CPwnO3gRwicK3iI2f2XkUIfsQ3fIuWa5yvYeAufWJiIvt3enpHUh9gFnXvPLR7BBEI2EEEEEIQQQQQhBBBBCEEEEEIRXtoMQZj2Ms2H22H+wfr/zEnjFU0uUSvvEgA8r8fh8oi8Fwve7ze71+0eJMYfiWptZxpNP9TdT7CWaUAHmN0E6wfCAQGYd0aDn18IZ1s3tp5I91fq09e8fM/ACJ3GakypLFcmPdXxbK/kLnyiLwCju1+CaePD/PCMvVaRahXoKernLHuR+3XiOSwnNrduka1cvdmsi6KFHUta5PxES1dhC9j3R31FweJI1HW+cR1CvaVBPAuzeQJt8hFnh3heiqua9yo2k7R8fb+kjdYy7Rn5kHgVcWRlFrgFlvp4Hpe3rEBT4FUzZpeYrFzqz5KOg6DgBEzOkmRVAj3XN7fmNmHqb+cWKLmipNlZ09hP8ADOPuO0r6hQzBvfmNMMw4SUte5OZPP+0RG3dMGpQ3FJiEeZ3T/uixxBbaH/yh6un+8H9I1rEVaSo6YiG6SvUNE0wHdX3VLa62GQ01MKYZT/SFZQbMyXT8wsbHoRcRMbKp754WX9Yh5L/Rqhl/9OYbflJuv8pjEFSpWlpHBPMXjGI92ZxDdfdOW9kQeDD+9xFtipbRYd2c0TlyVyN7o3BvP5jrFjw6sE2WrDiM/HjGnpCUZqW7cj7Sa+07+hS9/f3F3/vWG96wvBBF8ADpJwgggjsIQQQQQhBBBBCEEEEEIQQQQQhBBBBCEEEEEJzMQMLEAjrHoFo9gjmBnMJXMfqC01UGiC5/M2noP90SiL2Eg8wpJ6tb+thHLYQDO7Qnje1uI0z5ZQ7qaYTEKnQ/1v8ApGNTpbvOu1Dj1HIX7dv14lhnXaqDp3kRs3IyLHhZR8z+kTsI0tKstd1f7nrC0XPD9MdNQtZ69T9zzF2vvYmcPJBIJANtLjTwjuCCLoAHMXCIXa+XvUp6Mh/nA/WJqI3aKlMymdVFzkQOJ3WB+Qhd4zWwHsZxuhjXZYdx/ED0H94j9q6MJOSbwcbjfmXNfUXH7sSWy8hlltcEXbK+WgzhztBQdtIZQLsO8viudvMXHnFFat+k298SJGVnFMi1NIFPFd3wIyB8bgGGeysmZL7RHUgAjXS+YNueVvhHmyLNuOpBsCCMuJ1HwEWGG0J5qpaeCB+vaAGcGEEEEXpOEEEEEIQQQQQhBBBBCEEEEEJ//9k=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AutoShape 8" descr="data:image/jpeg;base64,/9j/4AAQSkZJRgABAQAAAQABAAD/2wCEAAkGBhIQEBUUExQWFRUWFxgXGBgXFhQYFBQaGBQVGRUVFxUXHCYeGhkjGhQUHy8gIycpLC0sFR4xNTAqNScrLCkBCQoKDgwOGg8PGi0gHyQvLCwtMC8sLCwsKi8sLCwpLC00LCwsLCwtLSksLCwsLCwsLC0sLCwpLCwsLywsLCwsLP/AABEIAOAA4QMBIgACEQEDEQH/xAAcAAABBQEBAQAAAAAAAAAAAAAAAwQFBgcCAQj/xABFEAACAAQDBQUEBwcDAgcBAAABAgADBBEFITEGEkFRYRMicYGRBzKhsRQjQlJicsEzgpKi0eHwQ7LxFsIVJFNjc7PSVP/EABsBAAIDAQEBAAAAAAAAAAAAAAADAgQFAQYH/8QAMhEAAgIBAwIFAgQGAwEAAAAAAQIAAxEEEiExQQUTIlFhMnEUgZHRI0KhscHhUvDxFf/aAAwDAQACEQMRAD8A3GCCCCEIIIIIQgggghCCCCCEIIIIIQgggghE6icEUs2QUEnwAzhDDcTSoTfS9rkZixBFv6iOcaTep5o/A3wBMQmw8zuTV5MD6rb/ALTFN72XULX2IMtJSGoazuCJH/SW/wDE73P7Xc8rWt4RdxFAkzL4ip5z2+bReaupEuWznRQT6cIreHN6bGJ/mMsa9eawB/KJwuKSjNMoON8fZz+el+kOooWykpptXvn7IZ2PVrgfFifKL7FnR6hr6y5GOTj7SvqqBQ4QHPAz94QQQRclWEEEEEIQQQQQhBBBBCEEEEEIQQQQQhBBBBCEEEEEIQgldLZzLDoXUXZAwLqOZXUaj1heMc22wmfh1d9KlMd2Y5dH13WNy8tuYNzlxB6GF2PsGcS7o9MupYpuwccfJ9pscZf/ANd1NPiry57XkdqZZUgAIpNpbggX0Kk31BPSLtsrtKldTiYtgwymJfNG4jwOoPEecUH2vYUFnSpwH7RSjdWS1ieu61v3Yhax2hllrw6lTe2nuXkgj7EczVxHsV7YTHfplEjk3dPq5n5lAz8xut5xYYcDkZEy7ENbFG6icTZwRSzGwAuSdABHNPUrMUMjBlOhGkFVTiYjK2jAg+cUqVUzcOnFT3pbG5H3h95eTcx/YxUv1BoYFh6T1Psf2j6KBcpCn1DoPcfvLpWpeW45qw9VMU7YqotPZfvpfzUj9GMW6irknoHQ3U+o5gjgYz/DKoSKpXPuqXBtysw+dop62wJdTbnjn/Et6RC1VteOf/Z1g436yV1mFvRWb9InttMRsqygde83gNB5nP8Adiu4RVrKqUmODurvk2zNyhA+cI4nWNVT8vemMFUcrkBR5Rl13Y0xrU+pj/T/AHNJ6d2oDt9Kj+vP9pathaa0lphH7RsvyrkPjvRZ4Ro6VZUtUXRVCjyELR6airyqwntPPX2ebYX94QQnNm7ojsGGBwSV7iJxPYIIbTJxvYRC20VjJnQMxzBHJawjmXO3okbFDBSeTDEUgggic5CCCCCEIIIIIQgggghCCCCCEqPtCx6qo0lTJAG5vkTCV3hoNxTyB72YzvbOFsPxOmxmjZDkSLOl+/Kb7LDmL5huOnMRY6qlWajI6hlYWKnMEHgRGQ7TbOT8IqBUUzMJZPdbXcJ/05nNTwvr4iEOSpz1E19Gld6isemwcqffvj7+0iqWrqMHrjzQ7rr9mamo9RmDwPmI0PbncrsK7eUd4LuzlPGwO64PIhWa45rFdq6uVjkkABZVdKU2W/dnKMyqE+oBzBJ4EmILZzax6OXUSHUtLmI43dDLmFSuYPA6MOnjdAIUFT9J6TXepr2W9Ri1CNw9/wDR/wBSb9kOK7lRNkHSYodfzJkw81a/7kazHzfh2IvTTpc6We9LYMOR4FT0IJHnG/YFjkuskLNlnJhmLglG4o3Ij+8N07ZXEzvGtMUu8wDg/wB5VvaJty1L9RINppF2bI9mp0AB+2deg8RCHs/p59bSTGqnd0Z/qWYkupAIdlY57t7C2ndMZ/tdUGdXzyDctOZV8m3F+Qjd8Jw9aeRLlKABLQLlpkMz5m584io80nd06YndYiaPT1og9RwSe8ok4T6KYyK5W+Ztow4ML6fPKImZPAi27cyM5bcwy+hBH+4xQahrNlrzjzOop2XGrPA6fnzNDSMLaxZjk9fyknJe4vD3Z2zV8nTIsfSW8MZEuyjnaOpIMuak1TZkYMOvMHoRcecIodUtDHoDG2qXRlHcGatMmhVJJAAzJJsBEJUbZU6mw336gAD+YiKtj20rT8j3UGig3ueZPEw6wfY2bOAecTKX7ot2hHMk5L4EE+Eb7a2699umHHuZhroqqU36g4+JaKfFJdTL3kvkSCCLEG3GJCma6Keg+UM6XCZdPL3JYsL3NySSbWuSYXpXCpY8L/MxZqLJafMIyQMzOs2n6OmeIrPmWEJUo1Y8dPD+8IzSXbd55k8hHdROAHTQAceQEQNmWNp5/wCInNvGJ5UTiSANToP1hzIlbo68TCdJTkd5veP8o5QpMngQ6pAn8WzqZxjngRWCEZE7ev0haLSOHG4SBGIQQQROchBBBBCEEEEEIQQQQQhCNXSJNRkdQysLFTmCIqG2FZismfvUqh5NhkqK7X+1vD3v4corE/2j4pKymSUU/ikTV+bQprAODNGnQW2gNWw/XkRjtnsa+HTFmymbsiw3GBO/KbUKSPDJunrVqupaY7O53mYlmJ1JOZJixbQ7f1FbKEmYstFuGbcDXYjS+8TYcYqk0xQfaWwvSew0xtSnN+N/TPxO73h1hdfOpm35M15ZOu6SAfEaHzEMZLQsTESSDxLCCu1cuMzuna8+XxJmp53cR9JiPnfZiR2lfSrr9fLPkrhj8FMfRAi7px6Z5Pxts3KPiQO2VJvU++PsG/kcj8wfKMzmreZG0TpQdSrC4III5gixilyfZye2Jab9XwCjvnkCTkPHPyjP1uieyzfX3GDIeH62uqspYcY6Stq0cVNQFUmLNiPs/mDORNB6TMj5Mo/SF8C2EKOJlSyuRmqLcoDzYkDe8LW8YzU8LuL4YcS+3iFAXcDn47xrsbswzsKietgM5SHXpMYfIefKL1HscTpm6pMekqqTT14XoJ52+9733NG9XPt5QwXElJtfPlx9Ia4pXWyGsNaGjmTM72XmRf0jEd2sYuY1UAHMnUnBo6kIAxZjduHIDp16wjLAQaWHPX1hAzmmvuS8ratwA/zh0hlLtu4GZAiPqiuC6nyGseSpLPm3dHL7R8eUK0tAsvPVvvHX+0Oo0l05Y7rDmKLAfTOUlhRYCwjqCCLgGIuEEEEEIQQQQQhHl49jJtsafEaSqmVCzJvZsxZXRmKIt8kdM1AGmYsYkq7jiMrTecZxNZgjOdnvayhASsXcOnaoCUPVk1XyuPCNBpqpJqB0YMrC4ZSCpHMEQMpXrOPWydYoRGWY3t9US8VCK+7IlzllMllsy7wWYzG175sRnlYdY1SMK9omFtJrp1xlMPaKeYfM+jbw8onUASQY7TKrMQZtOIYTJqEKTUV1ORuM/EHUHqIxrbXYV6Ft9LvIY5NxQ/de3wOh6GNS2K2iFbSI9wZigLNA+y4GeXI+8PGJybJV1KsAQRYggEEcQQdRFayoNwesdpdZZpHx1HcT5jYWMP8ADMKn1T7kiW0xtTu6KObMcgPExqG0HskkTiWp37Fj9kgtL8he6+pHSJ7YnZIYdIKFg7u287WsNLBQOQHxJiuKDnmbFni1a15q6nse0rmwXs3mU04VFSV31B3Jam4UkEFmbQmxIAHO940QtaK9tDthLpiZaDtJ33QbKnIu3DwGfhrFSerercGqmMU+4mUsfucfE3MdfUV0+nvPN36lrn3NyZdqva+klmxnKx5IDMP8gNvOEv8ArCWV3llTmHMIv6sIhJlNTSSoWWGBFz3mBHLpE9hFRJaWVQbutwcyL5XvxiFer3Wmo4z9z+2DE8+8bS9vaY+8JqdWlkj+QmJWgxyRP/ZTVbpezfwmx+ER1LgkpM3s56iwHlCWIYVKfVbW5AW+Vx5RY03msM3DH2hkiWWGOMb/AGXcBYgjIa26DjwitU+LzpF9xu2QfZc961r3SZrb81xlwizYXi0upTeQ6e8pyZDyYf4DwvDbKwy4zkGSV+ZX6Sk3mu9/Agg+d+ETcm0d4tSl0ug765jqOKxEycWUZNkRqDkR5GMO+pqm9xLgbeJJ1kjfQgQrhVN2UpVJz1J5kxCjHbnuhjysCb+kO0qpzA2lP52H+60MpdkOQuZFlOMEybDR7EOaxl99GXqRl6jKHT4qiSWmuwCICS3Cw+Z4W5xeq1G5trDBiihHSPoIoGy21tZiFcSgCUqA7y2BOYO4C2u+TY2GQAPnf4sI4YZE46FDgwgggichCCCCCEjV2kpS5QVEneBsV7RL35WvrEhkRzB9DGa4n7ISSTInCxOSzFOXTfW9/wCGICo2UxOizQTQo4yJjlf4UN/UQ0ID0MsCpG+lpa9rPZms28ylsj6mVojfk+6emnhFFwjHqvDJpVLrY9+TMB3SeOWqnqPiIfUHtDxCQbGYJgGqzVBP8S2b1Jg2n2yTEJKiZT7k5SLTFcFSue8puA1jyzh6hujDIllFceluRLthHtZo5oAm70hzrvAsl+jqNOpAiG9om0dBVyFWVNEycjAruqxFjk4LWsBaxtzURnTrkY8lygIFqAbInRQoO4SQ2Z2lmYdUiatyjd2an31vw/ENQfLQmPoClqlmoroQysAykaEEXBHkY+bpygxpPscx5mEykbMIO0ln7oLAOnhvMCPzGIXL3Ejqa8jeJpsVDbfa80/1Ek/XMLs3/pKdD+c8OWvK9gxzFVpZDzTnYd0feY5Kvr8LxjdW7PMMxiSz3ZieJv8A8ZRUtVxUXWZF1m3gRxTDicycyTmSeJJ4mH8ubEdSqWNhD6RJs3e0tfLjGH+EsuOQOD3iVfElaOQzWbIDrx8uUTFKRLcsDqLWtYDnbp0iEFZHv06Nmjw+qnHGT7yfmSxnEITeuiA+mx4a2Lu2HmTmsqu1YiX9oZ5AWAtlflEZLqJtJNWbKNm9VcH7LDiD/mYhM1pHu92/K/zME3EQVswucvO1v6RiVbHJLNhvftIF8zVMBxxKuSJi5HR1OqNxU/5mDEgVHKMi2d2iWjqlYEiXMIWaM7AG9n8VJ9Lxr4MafHY5liqzePmeQR5McKCSQABck5AAaknlFFx72sSJJK069uw+1fdleRtdvLLrEGdUGTLCIznCiXsxkntD2jesqFpKe7Krbtl/1Zun8K6cr3PARDYz7Rqyp7pmdmhy3ZQ3b9C1yx9bQlsfjqUVUJzIXG6y2Ft4b1u8t8r5W4ZExStvDYXoO5l+nTMmXPJ7CbHstgC0NMkpczq7ffc23m8OA6ARLXjM8S9sB0kSQPxTTf8AkX/9RCSMexbETaU01hzlgS5Y8ZgsPVrw78Qg9KDMR+GsPqc4+81+rxKVK/aTET87qv8AuMLSpoYBlIIIuCCCCOYI1jMKD2STph3qmoCk5kIC7ebtbPyMaLg2EpSyEky77qAgbxuTckkk+JMNRnP1DETYqL9JyY9ggghsVKftttRWUbp2MhXlFbl2V2Aa57p3SN3Kxz1v0itr7X5496nlk/ncfAgxqdoTnUiOLMqsOTKCPjEwV7iOV1AwVzMmrfaSJ37WhkTPzG59SkVrGMQkziDKplp7A7wWYzq2lrAgbts9OcbZO2Son96mk+UtR8gIqe3mzGH09Kzqqypv+mFY3c3A3dwmxFib2GUOR1BwBH12pkAAzJZkwgx1LqhxyhSbIvCJpDDs4M0OCIo73jV/ZJs0ZMlqp/enABBylg3v+8c/ADnGQdiwNhryGp8o+hdikmrh9OJylXWWAQRYgC4S44HcC5Qm08SrqztTA7ys+0vErzJUgaKO0bxN1T0Ab+KKnqLdIebZ1W9Xzj90hR+6ij53iJE+L6U5qCnuP7zzNj5cxeTUdmCCMzpy9Ydiedb3/wA4GI5poIsYQmVZlgDK3xMUjT+HX1fSP6Re/EmhUR728QcnFODev9YeCo6w+kpaMrOh8yQ7eGVZVm9r5Qn9IhvV55jX5wvWadmqISBad9vHLTYY9qesc/SI875JEX5kcu+oOhyMbDsJihn0Mssbsl5TdSmQPmu6fOMSafGleyCtLS6iX91kYfvKw/7BF2k4G0x+mf8AiY9439tc2pWVJ3L/AEclhMtpv93sw/4fetwv1tGQl3PA+kb17VqwS8Lmg6u0tB4mYrfJDGJyYRqDtaeo0hymJHd7iD6GJClncDDoplCKsPSKZfeOku4KmTWDYvIp7l6WVPe9w0xmKr07P3TnnfXOJef7VKu1lMmWBoFQWA5DeJiI2dxKnkzSainSoQgCzAFkz1UHI9QemY46NhG02DtbdlypB5PIRf5lBX4w2rkY34lW7AOdmZTJO3WJ1GUp5j//ABSVb4qhhxJwvG6g5/SVz1eaZYHW28D6CNco6qVMW8pkZfwEFf5coXtFsafPViZTOpx9KASk/wDT+L//ANqejf8A5j2LraPYZ5I9z+sT5x9h+ghBBHkOiZTtrPaNKpd6XJtNnDIj/Tln8bDUj7o8yIp2F7K1GIThPrJnZrMOTOQHmckkodByytyBjR6bYuilzTNElS5YtdizAEm5KqxIGZ5RE+0DCmcJNGaqCrfhubhvDh6RPftHpl/TbHcVg4z3kvSbGUUtQop5bW4uodj1LNcx6+xtCTc00ryQD4CKng23E2mAScpmpcAMD9Yo6398eJB6mLPTbdUT/wCsqHlMDJ8WFvjEA+e8LtHqKjyCR7jmSdFg8iT+ylS5f5UVT6gXh2Y4k1CuoZGDKdCpBB8xlCkEonPeYhtYCK6o/wDkb45/rETvGLR7QqPcr3PCYquP4d0/FDFb3I9DUc1qfiY1gwxES3zEfWzm3/IRKdnCFVR7wuNR8ekI1dZesgRLgkcSK7ZocycRKgC2XxhLsoOyjEqtNZysrgsJIy6gkA8477Ux0smwsI97OPSAnHMtTjtDEXOuGIvxiZEqI+rk98+XyjP8Qx5YPzF2DiNBeNU9kEjdNR4S7+N5kZj2ca/7KaMrSvMOrvbyRR+rN6RnUldjcc8f3j9Gv8STO22zf/iFG8kEK9wyE6B1NxfocwfGMDrKaZSzTJnoZcxdVPHkwIyKnmMo+moh9pdlqfEJXZz1vbNXGUyWeatw8NDxBivbUHnoqLzXwekwSU28LDU5Dh8TGgYH7FVMu9VPffbPdk7oVNct9lO8dM7Dzis7Sez2qw67j6+QM+0Ud5B/7icB+IXHO0TuwvtEaUUkzzvSTZVc+9K4C54p46eGUUq1WpsOOsv2u1iZqPSTs72M0ZHcm1CHnvow8wUiGrPY7UL+xqUccpish9V3r+gjVwY9i61KN1Ez11No7zF5vs4xKVmqIx5ypwB/m3Ys+wOHYpKn/wDmO0EndNxNmK9z9nc7xIz8BaNBgiK6dVORmSfVO64YCeQR7BFiVYQQR5eCE9jl0BBBFwciDoekNavGJEn9pNloeTOoPpe8RlRt1RJ/q7x5Irt8QLfGCNSmx/pUn8o2xDYWU9zLYoeXvL/UesUXEcLCu6EqSpKkqbi46xP4v7Qpk0FaaWUBFu0e2/4qguB4knwisYdKKpYm56668Yg2J6bQpqVUm4/Yd4nS0zyG3pUx5Z/AxX5a+cXjYfa2bOmGnnnebdLI9gCwHvKwGV87g9DFSmQpgletNVy5r5KCQx5BlKk26Xv5REEgx2r0631Nxlsce8tftMwjfkpOUZyjZvyMRn5Nb+IxnSrG3pMlVMrIrMlzFIuDdWByIuPMRlGNYE1JPMts11RvvLw8xof7iNnR3ZXYe08BqqiG3SJ7KDsofLTR39Ei7ulPBlamyO8fEwpSUe8c9BEjPoCXIA1MPqfC90aZ8Y89pqvMvOegJkNkYdjHokxJ/QTHv0GPQbhJ4kZ2MN66T3QesTn0OEKmjBFjCbx5lbKOsNsgqKmLOABc3sBzJyAEbtgeGimp5cr7igE82ObHzYmKXsDs3vP9IYWRLiWD9ptC/gMwOvhF9q6pZSM7kKqgsSdABrGWy+WoqBzjk/f/AFL2mr2AsZ01QgO6WUHlcX9I7j5mnT2Ll3JYsSxJzJJzJJ5xJYXtDOkEGVNdOgY7vmpyPmIZ+GPvKf8A9QA8rx959DOgIsQCDkQdDGI+0LZMUFQHlranne6B7stwO9L6AjvDzHCJ/Cfa1MAAnyg/4kO63mpuD5WjnGPaoZi7kuRLt/7v1nHKyCwv5mEWaN7BjEvU+LU1+oH8sS+7LT2eip2f3jKS99T3RmfHXziVjK6f/wAbrbENMloeJtJXyAAcjyMXvZbDKmRJK1M7tnLEg3Y7osO7vNm2YJz5wGvYMZBhXqTc3CED3MmoIIIhLUIIIIIRvXu4lOZYu4U7oPE2yigTMPr6hjvCcfzMUX0uB8I0ePCY4RmW9PqjRnCgn5mdS9g55+zLXxb+gMOl2AmAXLy1/iP6CJfGttZUq6ygJr6ZH6tfFuJ6D4RU6msqa1t1iz3/ANNBZB4qNfFiYjxmbFNmstG5iEX3xGU6SJbMoZX3SRvIbqeOR84Y1FXu5gZ9cgYmsSwpaYBXmAzTb6tBfcHNm0B6RFzZAYRAjma1Lq4znPz7yInYrMJtbd8M/jBKonmZsT8zElS4YSwABJJsBa58BzjQdm9kOyImTQN4ZquoU8yeLfKAHPAnNTra9Oue/b5jzYrBTSUoRveZi5H3d4Du+gF+pMPsawWXVS9x8iM1YaoeY/UcYfiPbw8EryJ4q1zaxZu8zCqwp6d9yYPysPdccwf01ELyqUGNCqqVJqlXUMp4H59D1iv1OyjJnJa4+6/6N/X1i8uoDfVwZQekjpzK7Mwrvq1rga5XPjaHy4bDrcmy/flsOoFx6rcR6uIJEEr2MzL35ijjvGhw2OHoQIfGuB90E+AJ+UerQT5vuy90c37o9NfhDdxHXiAGekhZ8oKIcYLsw1SwdwVk+hmdF5L+L05ix0OyqKQ009o3I5IP3ePn6ROAQt9RgYT9Y9Ke7TmVKCKFUAACwAyAA0AEYpt9tTNqqqZKDESZLlAg0ZkNmduZ3gbchbjeNujBduKLsMSnrwdu1HhMG8f5iw8oVpwC3Mr+JFhT6fzkMZdxDaZJKnpD9RHDWMabLxPMq5BiVPGoezjGaJJIltuS5+8SWcAdpc93dc8hYbt+HWMzlpaLFheyv0uWDTz0M23ekTBuN4o2YYenW0LsVSmG4lrS2Otu6sAn2/73m3CPYximxHEsLNmWYiD7LgvJPgw7o/dIi54J7TqadZZwMluZzln94aeY84z2oYcryJv1a+tjtf0n2MukEco4IBBuDmCND1vHUIl+EEEEEJ4YomPTKupnvJCvuA2CgEKRwZm0IOuZtF8gjhGZY09/ktu2gntntKjhewqgAzmv+FMl8C2p8rQljO0UunUyaQKDozqBur4fefqdIf7UyKuYVlyQezYd4ggEm+jEnJbW01vHWBbIJJs0yzv/ACL4DiepiOOwl8XKwFuobd7KP8yAwLZN5535l1Qm5J9+Zfjnz5mJXa6gkSKSyoqsWUIQBvXvc3bU90NrFrtFL2/n7zyZY/E58TZV/wC6OngTlOos1OpXJwBzgdOI72IwtRLM4jvMSFPJRkbeJv6RaYr9XLnU0iUko2CizNYHPLnkASWiMm1lU4sZxH5Qqn1AvGXqfFqNK/lvnP2le1X1FhsHTPH2lkxTHJNMPrGz4KM3Pgv6nKKzU7Wz5xtKUSl+8bM/9B8Y8kYEWu26zHUsc79bnWPZUtbZRg6zxy0r6FKg9Djr+f7SdemUdeTGaV1VLbeE525hiWU9N0/paLRS7VSCl5jdm3FTfXpYZiIKZLiErZm8+6NIXoPFrgT3HzJWUKZplLVpNUOjBlOhEKlYgdkE3ZTDk3zUf0ifj2Gmu86pbPeZzrtYieWhvNxKSjbrTEU8i6g+hMRG2WNGnkbqG0yad1TxX7zDwHxYRQZOHDU5k6k6nxMK1GrFJ24yYl328S9bQbaS6cAS92a55N3VHMkXz6Q/wLaBKpLgbrjVb38weIjNa+msnnC+B17S2DKbMv8AhB6GKQ17Z3Ece0X5pzzNYjLvbFhFnkVI6yX+Lyz/APYPSNKoasTZauNGF/DmPI3EV/2lSQ2GT72y3GF+BE1NOuo843aX9QYTmqQPSw+JnWx+yK4j2gM0yygUiyg33i19Tw3fjHO0fs8qKEb6nt5WrMq2ZPzJc5W+0MudokfZROIrCvBpTX8mQg/5zjXCLxbutZLPiZek0lV+n5HPPMwPZqVIm1CLUXEp7qSGK2JUhTcaDet/xEvtJsLUUJ7RCZkkG4dcpkv84HL7wy8IV9oGx30OZ28lfqHOajSUx4fkPDkcuUWn2dbV9vL+jzT9Yg7pOroP+5dOosecNaw4FidO4iKtOgc6e0YPYyH2V9pRW0ur76HITbXYD8Y+0OuvjFjxPYOirFEyVaWWzDyd3cbqV90+Vj1hPaH2a09Rd5P1Ew590fVsfxJw8Vt5xSZU7EMHm2IKqTobtImdQeB9GhHpfms4MtMbKRs1C709/aavgWFClp0khi4QEbx1NyTpwGdgOQiQhthtUZsmXMKlC6KxU6rdQbHwvDmKhznmbCABQF6QgggjklCCCCCEIIIIIQiEn7NiZWCezXAC2S3FRlnfS+fjE3BHCMxiWNXkqcZGJ5aEvoiXvurf8ohaPCY4yK31DMgDiN8QqllSndtFU/0A8zYecUPC5bovMRL47iJqW7ND9Wpux4Ow4flHz8oRErIZEf5w5x4vxzXJa/lpyF6zR09ZVcnvGOI1rKtgDvH4DnEdQyDvXMSr0G8bmO5FAq6C0Y6X11ptXrLBUmWbZ2VaUTzY/Cw/QxKw0wsASUty/wCYYbTY4KaVZbGa+SLfMc3PQfOwj6DpAtOlTPQAfvMe1vUSZSseqjVVrkG6Sz2acu6e8fNr+QEP5FHlnHey+C7xAPDNuf8AyYQ2jop1NPFmvKe+6TkRzU+GWcZFiWXA29pVx/MY0xdR2bevxiHogQep+HjExMl3UjUkeQ/vHVBQgRWDYXEh9Rk7s1ivY3Vz3DmD908fI/pDrb2nmVGHTFkDtCxTJcyVExWa1tTlpCOG4EtRLLb7KQSBYC2gzIOuvSEGwyrpmLLdhzl538ZZz+ca+ktupRSVyvx1EYykoV7GI+zTZaZTK86cpR3AVVPvKoNySOBJtl+HrF5iDwPaMTzuON1+mhtqLHQ9InI1FvF/rBhRWtaBU6RGso0nI0uYoZGBDA6EGMe2k2dm4VUJMlMez3ryn4qRn2b9bX/ML9Y2eG9fQS58tpc1Q6MLEH/Mj1EPqsKH4i9VphevsR0Mitkdp1r5O9bddbCYvI8CPwnO3gRwicK3iI2f2XkUIfsQ3fIuWa5yvYeAufWJiIvt3enpHUh9gFnXvPLR7BBEI2EEEEEIQQQQQhBBBBCEEEEEIRXtoMQZj2Ms2H22H+wfr/zEnjFU0uUSvvEgA8r8fh8oi8Fwve7ze71+0eJMYfiWptZxpNP9TdT7CWaUAHmN0E6wfCAQGYd0aDn18IZ1s3tp5I91fq09e8fM/ACJ3GakypLFcmPdXxbK/kLnyiLwCju1+CaePD/PCMvVaRahXoKernLHuR+3XiOSwnNrduka1cvdmsi6KFHUta5PxES1dhC9j3R31FweJI1HW+cR1CvaVBPAuzeQJt8hFnh3heiqua9yo2k7R8fb+kjdYy7Rn5kHgVcWRlFrgFlvp4Hpe3rEBT4FUzZpeYrFzqz5KOg6DgBEzOkmRVAj3XN7fmNmHqb+cWKLmipNlZ09hP8ADOPuO0r6hQzBvfmNMMw4SUte5OZPP+0RG3dMGpQ3FJiEeZ3T/uixxBbaH/yh6un+8H9I1rEVaSo6YiG6SvUNE0wHdX3VLa62GQ01MKYZT/SFZQbMyXT8wsbHoRcRMbKp754WX9Yh5L/Rqhl/9OYbflJuv8pjEFSpWlpHBPMXjGI92ZxDdfdOW9kQeDD+9xFtipbRYd2c0TlyVyN7o3BvP5jrFjw6sE2WrDiM/HjGnpCUZqW7cj7Sa+07+hS9/f3F3/vWG96wvBBF8ADpJwgggjsIQQQQQhBBBBCEEEEEIQQQQQhBBBBCEEEEEJzMQMLEAjrHoFo9gjmBnMJXMfqC01UGiC5/M2noP90SiL2Eg8wpJ6tb+thHLYQDO7Qnje1uI0z5ZQ7qaYTEKnQ/1v8ApGNTpbvOu1Dj1HIX7dv14lhnXaqDp3kRs3IyLHhZR8z+kTsI0tKstd1f7nrC0XPD9MdNQtZ69T9zzF2vvYmcPJBIJANtLjTwjuCCLoAHMXCIXa+XvUp6Mh/nA/WJqI3aKlMymdVFzkQOJ3WB+Qhd4zWwHsZxuhjXZYdx/ED0H94j9q6MJOSbwcbjfmXNfUXH7sSWy8hlltcEXbK+WgzhztBQdtIZQLsO8viudvMXHnFFat+k298SJGVnFMi1NIFPFd3wIyB8bgGGeysmZL7RHUgAjXS+YNueVvhHmyLNuOpBsCCMuJ1HwEWGG0J5qpaeCB+vaAGcGEEEEXpOEEEEEIQQQQQhBBBBCEEEEEJ//9k=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AutoShape 10" descr="data:image/jpeg;base64,/9j/4AAQSkZJRgABAQAAAQABAAD/2wCEAAkGBhIQEBUUExQWFRUWFxgXGBgXFhQYFBQaGBQVGRUVFxUXHCYeGhkjGhQUHy8gIycpLC0sFR4xNTAqNScrLCkBCQoKDgwOGg8PGi0gHyQvLCwtMC8sLCwsKi8sLCwpLC00LCwsLCwtLSksLCwsLCwsLC0sLCwpLCwsLywsLCwsLP/AABEIAOAA4QMBIgACEQEDEQH/xAAcAAABBQEBAQAAAAAAAAAAAAAAAwQFBgcCAQj/xABFEAACAAQDBQUEBwcDAgcBAAABAgADBBEFITEGEkFRYRMicYGRBzKhsRQjQlJicsEzgpKi0eHwQ7LxFsIVJFNjc7PSVP/EABsBAAIDAQEBAAAAAAAAAAAAAAADAgQFAQYH/8QAMhEAAgIBAwIFAgQGAwEAAAAAAQIAAxEEEiExQQUTIlFhMnEUgZHRI0KhscHhUvDxFf/aAAwDAQACEQMRAD8A3GCCCCEIIIIIQgggghCCCCCEIIIIIQgggghE6icEUs2QUEnwAzhDDcTSoTfS9rkZixBFv6iOcaTep5o/A3wBMQmw8zuTV5MD6rb/ALTFN72XULX2IMtJSGoazuCJH/SW/wDE73P7Xc8rWt4RdxFAkzL4ip5z2+bReaupEuWznRQT6cIreHN6bGJ/mMsa9eawB/KJwuKSjNMoON8fZz+el+kOooWykpptXvn7IZ2PVrgfFifKL7FnR6hr6y5GOTj7SvqqBQ4QHPAz94QQQRclWEEEEEIQQQQQhBBBBCEEEEEIQQQQQhBBBBCEEEEEIQgldLZzLDoXUXZAwLqOZXUaj1heMc22wmfh1d9KlMd2Y5dH13WNy8tuYNzlxB6GF2PsGcS7o9MupYpuwccfJ9pscZf/ANd1NPiry57XkdqZZUgAIpNpbggX0Kk31BPSLtsrtKldTiYtgwymJfNG4jwOoPEecUH2vYUFnSpwH7RSjdWS1ieu61v3Yhax2hllrw6lTe2nuXkgj7EczVxHsV7YTHfplEjk3dPq5n5lAz8xut5xYYcDkZEy7ENbFG6icTZwRSzGwAuSdABHNPUrMUMjBlOhGkFVTiYjK2jAg+cUqVUzcOnFT3pbG5H3h95eTcx/YxUv1BoYFh6T1Psf2j6KBcpCn1DoPcfvLpWpeW45qw9VMU7YqotPZfvpfzUj9GMW6irknoHQ3U+o5gjgYz/DKoSKpXPuqXBtysw+dop62wJdTbnjn/Et6RC1VteOf/Z1g436yV1mFvRWb9InttMRsqygde83gNB5nP8Adiu4RVrKqUmODurvk2zNyhA+cI4nWNVT8vemMFUcrkBR5Rl13Y0xrU+pj/T/AHNJ6d2oDt9Kj+vP9pathaa0lphH7RsvyrkPjvRZ4Ro6VZUtUXRVCjyELR6airyqwntPPX2ebYX94QQnNm7ojsGGBwSV7iJxPYIIbTJxvYRC20VjJnQMxzBHJawjmXO3okbFDBSeTDEUgggic5CCCCCEIIIIIQgggghCCCCCEqPtCx6qo0lTJAG5vkTCV3hoNxTyB72YzvbOFsPxOmxmjZDkSLOl+/Kb7LDmL5huOnMRY6qlWajI6hlYWKnMEHgRGQ7TbOT8IqBUUzMJZPdbXcJ/05nNTwvr4iEOSpz1E19Gld6isemwcqffvj7+0iqWrqMHrjzQ7rr9mamo9RmDwPmI0PbncrsK7eUd4LuzlPGwO64PIhWa45rFdq6uVjkkABZVdKU2W/dnKMyqE+oBzBJ4EmILZzax6OXUSHUtLmI43dDLmFSuYPA6MOnjdAIUFT9J6TXepr2W9Ri1CNw9/wDR/wBSb9kOK7lRNkHSYodfzJkw81a/7kazHzfh2IvTTpc6We9LYMOR4FT0IJHnG/YFjkuskLNlnJhmLglG4o3Ij+8N07ZXEzvGtMUu8wDg/wB5VvaJty1L9RINppF2bI9mp0AB+2deg8RCHs/p59bSTGqnd0Z/qWYkupAIdlY57t7C2ndMZ/tdUGdXzyDctOZV8m3F+Qjd8Jw9aeRLlKABLQLlpkMz5m584io80nd06YndYiaPT1og9RwSe8ok4T6KYyK5W+Ztow4ML6fPKImZPAi27cyM5bcwy+hBH+4xQahrNlrzjzOop2XGrPA6fnzNDSMLaxZjk9fyknJe4vD3Z2zV8nTIsfSW8MZEuyjnaOpIMuak1TZkYMOvMHoRcecIodUtDHoDG2qXRlHcGatMmhVJJAAzJJsBEJUbZU6mw336gAD+YiKtj20rT8j3UGig3ueZPEw6wfY2bOAecTKX7ot2hHMk5L4EE+Eb7a2699umHHuZhroqqU36g4+JaKfFJdTL3kvkSCCLEG3GJCma6Keg+UM6XCZdPL3JYsL3NySSbWuSYXpXCpY8L/MxZqLJafMIyQMzOs2n6OmeIrPmWEJUo1Y8dPD+8IzSXbd55k8hHdROAHTQAceQEQNmWNp5/wCInNvGJ5UTiSANToP1hzIlbo68TCdJTkd5veP8o5QpMngQ6pAn8WzqZxjngRWCEZE7ev0haLSOHG4SBGIQQQROchBBBBCEEEEEIQQQQQhCNXSJNRkdQysLFTmCIqG2FZismfvUqh5NhkqK7X+1vD3v4corE/2j4pKymSUU/ikTV+bQprAODNGnQW2gNWw/XkRjtnsa+HTFmymbsiw3GBO/KbUKSPDJunrVqupaY7O53mYlmJ1JOZJixbQ7f1FbKEmYstFuGbcDXYjS+8TYcYqk0xQfaWwvSew0xtSnN+N/TPxO73h1hdfOpm35M15ZOu6SAfEaHzEMZLQsTESSDxLCCu1cuMzuna8+XxJmp53cR9JiPnfZiR2lfSrr9fLPkrhj8FMfRAi7px6Z5Pxts3KPiQO2VJvU++PsG/kcj8wfKMzmreZG0TpQdSrC4III5gixilyfZye2Jab9XwCjvnkCTkPHPyjP1uieyzfX3GDIeH62uqspYcY6Stq0cVNQFUmLNiPs/mDORNB6TMj5Mo/SF8C2EKOJlSyuRmqLcoDzYkDe8LW8YzU8LuL4YcS+3iFAXcDn47xrsbswzsKietgM5SHXpMYfIefKL1HscTpm6pMekqqTT14XoJ52+9733NG9XPt5QwXElJtfPlx9Ia4pXWyGsNaGjmTM72XmRf0jEd2sYuY1UAHMnUnBo6kIAxZjduHIDp16wjLAQaWHPX1hAzmmvuS8ratwA/zh0hlLtu4GZAiPqiuC6nyGseSpLPm3dHL7R8eUK0tAsvPVvvHX+0Oo0l05Y7rDmKLAfTOUlhRYCwjqCCLgGIuEEEEEIQQQQQhHl49jJtsafEaSqmVCzJvZsxZXRmKIt8kdM1AGmYsYkq7jiMrTecZxNZgjOdnvayhASsXcOnaoCUPVk1XyuPCNBpqpJqB0YMrC4ZSCpHMEQMpXrOPWydYoRGWY3t9US8VCK+7IlzllMllsy7wWYzG175sRnlYdY1SMK9omFtJrp1xlMPaKeYfM+jbw8onUASQY7TKrMQZtOIYTJqEKTUV1ORuM/EHUHqIxrbXYV6Ft9LvIY5NxQ/de3wOh6GNS2K2iFbSI9wZigLNA+y4GeXI+8PGJybJV1KsAQRYggEEcQQdRFayoNwesdpdZZpHx1HcT5jYWMP8ADMKn1T7kiW0xtTu6KObMcgPExqG0HskkTiWp37Fj9kgtL8he6+pHSJ7YnZIYdIKFg7u287WsNLBQOQHxJiuKDnmbFni1a15q6nse0rmwXs3mU04VFSV31B3Jam4UkEFmbQmxIAHO940QtaK9tDthLpiZaDtJ33QbKnIu3DwGfhrFSerercGqmMU+4mUsfucfE3MdfUV0+nvPN36lrn3NyZdqva+klmxnKx5IDMP8gNvOEv8ArCWV3llTmHMIv6sIhJlNTSSoWWGBFz3mBHLpE9hFRJaWVQbutwcyL5XvxiFer3Wmo4z9z+2DE8+8bS9vaY+8JqdWlkj+QmJWgxyRP/ZTVbpezfwmx+ER1LgkpM3s56iwHlCWIYVKfVbW5AW+Vx5RY03msM3DH2hkiWWGOMb/AGXcBYgjIa26DjwitU+LzpF9xu2QfZc961r3SZrb81xlwizYXi0upTeQ6e8pyZDyYf4DwvDbKwy4zkGSV+ZX6Sk3mu9/Agg+d+ETcm0d4tSl0ug765jqOKxEycWUZNkRqDkR5GMO+pqm9xLgbeJJ1kjfQgQrhVN2UpVJz1J5kxCjHbnuhjysCb+kO0qpzA2lP52H+60MpdkOQuZFlOMEybDR7EOaxl99GXqRl6jKHT4qiSWmuwCICS3Cw+Z4W5xeq1G5trDBiihHSPoIoGy21tZiFcSgCUqA7y2BOYO4C2u+TY2GQAPnf4sI4YZE46FDgwgggichCCCCCEjV2kpS5QVEneBsV7RL35WvrEhkRzB9DGa4n7ISSTInCxOSzFOXTfW9/wCGICo2UxOizQTQo4yJjlf4UN/UQ0ID0MsCpG+lpa9rPZms28ylsj6mVojfk+6emnhFFwjHqvDJpVLrY9+TMB3SeOWqnqPiIfUHtDxCQbGYJgGqzVBP8S2b1Jg2n2yTEJKiZT7k5SLTFcFSue8puA1jyzh6hujDIllFceluRLthHtZo5oAm70hzrvAsl+jqNOpAiG9om0dBVyFWVNEycjAruqxFjk4LWsBaxtzURnTrkY8lygIFqAbInRQoO4SQ2Z2lmYdUiatyjd2an31vw/ENQfLQmPoClqlmoroQysAykaEEXBHkY+bpygxpPscx5mEykbMIO0ln7oLAOnhvMCPzGIXL3Ejqa8jeJpsVDbfa80/1Ek/XMLs3/pKdD+c8OWvK9gxzFVpZDzTnYd0feY5Kvr8LxjdW7PMMxiSz3ZieJv8A8ZRUtVxUXWZF1m3gRxTDicycyTmSeJJ4mH8ubEdSqWNhD6RJs3e0tfLjGH+EsuOQOD3iVfElaOQzWbIDrx8uUTFKRLcsDqLWtYDnbp0iEFZHv06Nmjw+qnHGT7yfmSxnEITeuiA+mx4a2Lu2HmTmsqu1YiX9oZ5AWAtlflEZLqJtJNWbKNm9VcH7LDiD/mYhM1pHu92/K/zME3EQVswucvO1v6RiVbHJLNhvftIF8zVMBxxKuSJi5HR1OqNxU/5mDEgVHKMi2d2iWjqlYEiXMIWaM7AG9n8VJ9Lxr4MafHY5liqzePmeQR5McKCSQABck5AAaknlFFx72sSJJK069uw+1fdleRtdvLLrEGdUGTLCIznCiXsxkntD2jesqFpKe7Krbtl/1Zun8K6cr3PARDYz7Rqyp7pmdmhy3ZQ3b9C1yx9bQlsfjqUVUJzIXG6y2Ft4b1u8t8r5W4ZExStvDYXoO5l+nTMmXPJ7CbHstgC0NMkpczq7ffc23m8OA6ARLXjM8S9sB0kSQPxTTf8AkX/9RCSMexbETaU01hzlgS5Y8ZgsPVrw78Qg9KDMR+GsPqc4+81+rxKVK/aTET87qv8AuMLSpoYBlIIIuCCCCOYI1jMKD2STph3qmoCk5kIC7ebtbPyMaLg2EpSyEky77qAgbxuTckkk+JMNRnP1DETYqL9JyY9ggghsVKftttRWUbp2MhXlFbl2V2Aa57p3SN3Kxz1v0itr7X5496nlk/ncfAgxqdoTnUiOLMqsOTKCPjEwV7iOV1AwVzMmrfaSJ37WhkTPzG59SkVrGMQkziDKplp7A7wWYzq2lrAgbts9OcbZO2Son96mk+UtR8gIqe3mzGH09Kzqqypv+mFY3c3A3dwmxFib2GUOR1BwBH12pkAAzJZkwgx1LqhxyhSbIvCJpDDs4M0OCIo73jV/ZJs0ZMlqp/enABBylg3v+8c/ADnGQdiwNhryGp8o+hdikmrh9OJylXWWAQRYgC4S44HcC5Qm08SrqztTA7ys+0vErzJUgaKO0bxN1T0Ab+KKnqLdIebZ1W9Xzj90hR+6ij53iJE+L6U5qCnuP7zzNj5cxeTUdmCCMzpy9Ydiedb3/wA4GI5poIsYQmVZlgDK3xMUjT+HX1fSP6Re/EmhUR728QcnFODev9YeCo6w+kpaMrOh8yQ7eGVZVm9r5Qn9IhvV55jX5wvWadmqISBad9vHLTYY9qesc/SI875JEX5kcu+oOhyMbDsJihn0Mssbsl5TdSmQPmu6fOMSafGleyCtLS6iX91kYfvKw/7BF2k4G0x+mf8AiY9439tc2pWVJ3L/AEclhMtpv93sw/4fetwv1tGQl3PA+kb17VqwS8Lmg6u0tB4mYrfJDGJyYRqDtaeo0hymJHd7iD6GJClncDDoplCKsPSKZfeOku4KmTWDYvIp7l6WVPe9w0xmKr07P3TnnfXOJef7VKu1lMmWBoFQWA5DeJiI2dxKnkzSainSoQgCzAFkz1UHI9QemY46NhG02DtbdlypB5PIRf5lBX4w2rkY34lW7AOdmZTJO3WJ1GUp5j//ABSVb4qhhxJwvG6g5/SVz1eaZYHW28D6CNco6qVMW8pkZfwEFf5coXtFsafPViZTOpx9KASk/wDT+L//ANqejf8A5j2LraPYZ5I9z+sT5x9h+ghBBHkOiZTtrPaNKpd6XJtNnDIj/Tln8bDUj7o8yIp2F7K1GIThPrJnZrMOTOQHmckkodByytyBjR6bYuilzTNElS5YtdizAEm5KqxIGZ5RE+0DCmcJNGaqCrfhubhvDh6RPftHpl/TbHcVg4z3kvSbGUUtQop5bW4uodj1LNcx6+xtCTc00ryQD4CKng23E2mAScpmpcAMD9Yo6398eJB6mLPTbdUT/wCsqHlMDJ8WFvjEA+e8LtHqKjyCR7jmSdFg8iT+ylS5f5UVT6gXh2Y4k1CuoZGDKdCpBB8xlCkEonPeYhtYCK6o/wDkb45/rETvGLR7QqPcr3PCYquP4d0/FDFb3I9DUc1qfiY1gwxES3zEfWzm3/IRKdnCFVR7wuNR8ekI1dZesgRLgkcSK7ZocycRKgC2XxhLsoOyjEqtNZysrgsJIy6gkA8477Ux0smwsI97OPSAnHMtTjtDEXOuGIvxiZEqI+rk98+XyjP8Qx5YPzF2DiNBeNU9kEjdNR4S7+N5kZj2ca/7KaMrSvMOrvbyRR+rN6RnUldjcc8f3j9Gv8STO22zf/iFG8kEK9wyE6B1NxfocwfGMDrKaZSzTJnoZcxdVPHkwIyKnmMo+moh9pdlqfEJXZz1vbNXGUyWeatw8NDxBivbUHnoqLzXwekwSU28LDU5Dh8TGgYH7FVMu9VPffbPdk7oVNct9lO8dM7Dzis7Sez2qw67j6+QM+0Ud5B/7icB+IXHO0TuwvtEaUUkzzvSTZVc+9K4C54p46eGUUq1WpsOOsv2u1iZqPSTs72M0ZHcm1CHnvow8wUiGrPY7UL+xqUccpish9V3r+gjVwY9i61KN1Ez11No7zF5vs4xKVmqIx5ypwB/m3Ys+wOHYpKn/wDmO0EndNxNmK9z9nc7xIz8BaNBgiK6dVORmSfVO64YCeQR7BFiVYQQR5eCE9jl0BBBFwciDoekNavGJEn9pNloeTOoPpe8RlRt1RJ/q7x5Irt8QLfGCNSmx/pUn8o2xDYWU9zLYoeXvL/UesUXEcLCu6EqSpKkqbi46xP4v7Qpk0FaaWUBFu0e2/4qguB4knwisYdKKpYm56668Yg2J6bQpqVUm4/Yd4nS0zyG3pUx5Z/AxX5a+cXjYfa2bOmGnnnebdLI9gCwHvKwGV87g9DFSmQpgletNVy5r5KCQx5BlKk26Xv5REEgx2r0631Nxlsce8tftMwjfkpOUZyjZvyMRn5Nb+IxnSrG3pMlVMrIrMlzFIuDdWByIuPMRlGNYE1JPMts11RvvLw8xof7iNnR3ZXYe08BqqiG3SJ7KDsofLTR39Ei7ulPBlamyO8fEwpSUe8c9BEjPoCXIA1MPqfC90aZ8Y89pqvMvOegJkNkYdjHokxJ/QTHv0GPQbhJ4kZ2MN66T3QesTn0OEKmjBFjCbx5lbKOsNsgqKmLOABc3sBzJyAEbtgeGimp5cr7igE82ObHzYmKXsDs3vP9IYWRLiWD9ptC/gMwOvhF9q6pZSM7kKqgsSdABrGWy+WoqBzjk/f/AFL2mr2AsZ01QgO6WUHlcX9I7j5mnT2Ll3JYsSxJzJJzJJ5xJYXtDOkEGVNdOgY7vmpyPmIZ+GPvKf8A9QA8rx959DOgIsQCDkQdDGI+0LZMUFQHlranne6B7stwO9L6AjvDzHCJ/Cfa1MAAnyg/4kO63mpuD5WjnGPaoZi7kuRLt/7v1nHKyCwv5mEWaN7BjEvU+LU1+oH8sS+7LT2eip2f3jKS99T3RmfHXziVjK6f/wAbrbENMloeJtJXyAAcjyMXvZbDKmRJK1M7tnLEg3Y7osO7vNm2YJz5wGvYMZBhXqTc3CED3MmoIIIhLUIIIIIRvXu4lOZYu4U7oPE2yigTMPr6hjvCcfzMUX0uB8I0ePCY4RmW9PqjRnCgn5mdS9g55+zLXxb+gMOl2AmAXLy1/iP6CJfGttZUq6ygJr6ZH6tfFuJ6D4RU6msqa1t1iz3/ANNBZB4qNfFiYjxmbFNmstG5iEX3xGU6SJbMoZX3SRvIbqeOR84Y1FXu5gZ9cgYmsSwpaYBXmAzTb6tBfcHNm0B6RFzZAYRAjma1Lq4znPz7yInYrMJtbd8M/jBKonmZsT8zElS4YSwABJJsBa58BzjQdm9kOyImTQN4ZquoU8yeLfKAHPAnNTra9Oue/b5jzYrBTSUoRveZi5H3d4Du+gF+pMPsawWXVS9x8iM1YaoeY/UcYfiPbw8EryJ4q1zaxZu8zCqwp6d9yYPysPdccwf01ELyqUGNCqqVJqlXUMp4H59D1iv1OyjJnJa4+6/6N/X1i8uoDfVwZQekjpzK7Mwrvq1rga5XPjaHy4bDrcmy/flsOoFx6rcR6uIJEEr2MzL35ijjvGhw2OHoQIfGuB90E+AJ+UerQT5vuy90c37o9NfhDdxHXiAGekhZ8oKIcYLsw1SwdwVk+hmdF5L+L05ix0OyqKQ009o3I5IP3ePn6ROAQt9RgYT9Y9Ke7TmVKCKFUAACwAyAA0AEYpt9tTNqqqZKDESZLlAg0ZkNmduZ3gbchbjeNujBduKLsMSnrwdu1HhMG8f5iw8oVpwC3Mr+JFhT6fzkMZdxDaZJKnpD9RHDWMabLxPMq5BiVPGoezjGaJJIltuS5+8SWcAdpc93dc8hYbt+HWMzlpaLFheyv0uWDTz0M23ekTBuN4o2YYenW0LsVSmG4lrS2Otu6sAn2/73m3CPYximxHEsLNmWYiD7LgvJPgw7o/dIi54J7TqadZZwMluZzln94aeY84z2oYcryJv1a+tjtf0n2MukEco4IBBuDmCND1vHUIl+EEEEEJ4YomPTKupnvJCvuA2CgEKRwZm0IOuZtF8gjhGZY09/ktu2gntntKjhewqgAzmv+FMl8C2p8rQljO0UunUyaQKDozqBur4fefqdIf7UyKuYVlyQezYd4ggEm+jEnJbW01vHWBbIJJs0yzv/ACL4DiepiOOwl8XKwFuobd7KP8yAwLZN5535l1Qm5J9+Zfjnz5mJXa6gkSKSyoqsWUIQBvXvc3bU90NrFrtFL2/n7zyZY/E58TZV/wC6OngTlOos1OpXJwBzgdOI72IwtRLM4jvMSFPJRkbeJv6RaYr9XLnU0iUko2CizNYHPLnkASWiMm1lU4sZxH5Qqn1AvGXqfFqNK/lvnP2le1X1FhsHTPH2lkxTHJNMPrGz4KM3Pgv6nKKzU7Wz5xtKUSl+8bM/9B8Y8kYEWu26zHUsc79bnWPZUtbZRg6zxy0r6FKg9Djr+f7SdemUdeTGaV1VLbeE525hiWU9N0/paLRS7VSCl5jdm3FTfXpYZiIKZLiErZm8+6NIXoPFrgT3HzJWUKZplLVpNUOjBlOhEKlYgdkE3ZTDk3zUf0ifj2Gmu86pbPeZzrtYieWhvNxKSjbrTEU8i6g+hMRG2WNGnkbqG0yad1TxX7zDwHxYRQZOHDU5k6k6nxMK1GrFJ24yYl328S9bQbaS6cAS92a55N3VHMkXz6Q/wLaBKpLgbrjVb38weIjNa+msnnC+B17S2DKbMv8AhB6GKQ17Z3Ece0X5pzzNYjLvbFhFnkVI6yX+Lyz/APYPSNKoasTZauNGF/DmPI3EV/2lSQ2GT72y3GF+BE1NOuo843aX9QYTmqQPSw+JnWx+yK4j2gM0yygUiyg33i19Tw3fjHO0fs8qKEb6nt5WrMq2ZPzJc5W+0MudokfZROIrCvBpTX8mQg/5zjXCLxbutZLPiZek0lV+n5HPPMwPZqVIm1CLUXEp7qSGK2JUhTcaDet/xEvtJsLUUJ7RCZkkG4dcpkv84HL7wy8IV9oGx30OZ28lfqHOajSUx4fkPDkcuUWn2dbV9vL+jzT9Yg7pOroP+5dOosecNaw4FidO4iKtOgc6e0YPYyH2V9pRW0ur76HITbXYD8Y+0OuvjFjxPYOirFEyVaWWzDyd3cbqV90+Vj1hPaH2a09Rd5P1Ew590fVsfxJw8Vt5xSZU7EMHm2IKqTobtImdQeB9GhHpfms4MtMbKRs1C709/aavgWFClp0khi4QEbx1NyTpwGdgOQiQhthtUZsmXMKlC6KxU6rdQbHwvDmKhznmbCABQF6QgggjklCCCCCEIIIIIQiEn7NiZWCezXAC2S3FRlnfS+fjE3BHCMxiWNXkqcZGJ5aEvoiXvurf8ohaPCY4yK31DMgDiN8QqllSndtFU/0A8zYecUPC5bovMRL47iJqW7ND9Wpux4Ow4flHz8oRErIZEf5w5x4vxzXJa/lpyF6zR09ZVcnvGOI1rKtgDvH4DnEdQyDvXMSr0G8bmO5FAq6C0Y6X11ptXrLBUmWbZ2VaUTzY/Cw/QxKw0wsASUty/wCYYbTY4KaVZbGa+SLfMc3PQfOwj6DpAtOlTPQAfvMe1vUSZSseqjVVrkG6Sz2acu6e8fNr+QEP5FHlnHey+C7xAPDNuf8AyYQ2jop1NPFmvKe+6TkRzU+GWcZFiWXA29pVx/MY0xdR2bevxiHogQep+HjExMl3UjUkeQ/vHVBQgRWDYXEh9Rk7s1ivY3Vz3DmD908fI/pDrb2nmVGHTFkDtCxTJcyVExWa1tTlpCOG4EtRLLb7KQSBYC2gzIOuvSEGwyrpmLLdhzl538ZZz+ca+ktupRSVyvx1EYykoV7GI+zTZaZTK86cpR3AVVPvKoNySOBJtl+HrF5iDwPaMTzuON1+mhtqLHQ9InI1FvF/rBhRWtaBU6RGso0nI0uYoZGBDA6EGMe2k2dm4VUJMlMez3ryn4qRn2b9bX/ML9Y2eG9fQS58tpc1Q6MLEH/Mj1EPqsKH4i9VphevsR0Mitkdp1r5O9bddbCYvI8CPwnO3gRwicK3iI2f2XkUIfsQ3fIuWa5yvYeAufWJiIvt3enpHUh9gFnXvPLR7BBEI2EEEEEIQQQQQhBBBBCEEEEEIRXtoMQZj2Ms2H22H+wfr/zEnjFU0uUSvvEgA8r8fh8oi8Fwve7ze71+0eJMYfiWptZxpNP9TdT7CWaUAHmN0E6wfCAQGYd0aDn18IZ1s3tp5I91fq09e8fM/ACJ3GakypLFcmPdXxbK/kLnyiLwCju1+CaePD/PCMvVaRahXoKernLHuR+3XiOSwnNrduka1cvdmsi6KFHUta5PxES1dhC9j3R31FweJI1HW+cR1CvaVBPAuzeQJt8hFnh3heiqua9yo2k7R8fb+kjdYy7Rn5kHgVcWRlFrgFlvp4Hpe3rEBT4FUzZpeYrFzqz5KOg6DgBEzOkmRVAj3XN7fmNmHqb+cWKLmipNlZ09hP8ADOPuO0r6hQzBvfmNMMw4SUte5OZPP+0RG3dMGpQ3FJiEeZ3T/uixxBbaH/yh6un+8H9I1rEVaSo6YiG6SvUNE0wHdX3VLa62GQ01MKYZT/SFZQbMyXT8wsbHoRcRMbKp754WX9Yh5L/Rqhl/9OYbflJuv8pjEFSpWlpHBPMXjGI92ZxDdfdOW9kQeDD+9xFtipbRYd2c0TlyVyN7o3BvP5jrFjw6sE2WrDiM/HjGnpCUZqW7cj7Sa+07+hS9/f3F3/vWG96wvBBF8ADpJwgggjsIQQQQQhBBBBCEEEEEIQQQQQhBBBBCEEEEEJzMQMLEAjrHoFo9gjmBnMJXMfqC01UGiC5/M2noP90SiL2Eg8wpJ6tb+thHLYQDO7Qnje1uI0z5ZQ7qaYTEKnQ/1v8ApGNTpbvOu1Dj1HIX7dv14lhnXaqDp3kRs3IyLHhZR8z+kTsI0tKstd1f7nrC0XPD9MdNQtZ69T9zzF2vvYmcPJBIJANtLjTwjuCCLoAHMXCIXa+XvUp6Mh/nA/WJqI3aKlMymdVFzkQOJ3WB+Qhd4zWwHsZxuhjXZYdx/ED0H94j9q6MJOSbwcbjfmXNfUXH7sSWy8hlltcEXbK+WgzhztBQdtIZQLsO8viudvMXHnFFat+k298SJGVnFMi1NIFPFd3wIyB8bgGGeysmZL7RHUgAjXS+YNueVvhHmyLNuOpBsCCMuJ1HwEWGG0J5qpaeCB+vaAGcGEEEEXpOEEEEEIQQQQQhBBBBCEEEEEJ//9k=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2294" name="Picture 26" descr="http://t0.gstatic.com/images?q=tbn:ANd9GcT-Sc4yLL8sgxUnMdITTcHqScpo3cR7uqZilUCgn8LBn4WDqo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0"/>
            <a:ext cx="6357937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Box 10"/>
          <p:cNvSpPr txBox="1">
            <a:spLocks noChangeArrowheads="1"/>
          </p:cNvSpPr>
          <p:nvPr/>
        </p:nvSpPr>
        <p:spPr bwMode="auto">
          <a:xfrm>
            <a:off x="7572375" y="1571625"/>
            <a:ext cx="100012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3333CC"/>
                </a:solidFill>
              </a:rPr>
              <a:t>Н</a:t>
            </a:r>
          </a:p>
          <a:p>
            <a:r>
              <a:rPr lang="ru-RU" sz="2800" b="1">
                <a:solidFill>
                  <a:srgbClr val="3333CC"/>
                </a:solidFill>
              </a:rPr>
              <a:t>А</a:t>
            </a:r>
          </a:p>
          <a:p>
            <a:r>
              <a:rPr lang="ru-RU" sz="2800" b="1">
                <a:solidFill>
                  <a:srgbClr val="3333CC"/>
                </a:solidFill>
              </a:rPr>
              <a:t>С</a:t>
            </a:r>
          </a:p>
          <a:p>
            <a:r>
              <a:rPr lang="ru-RU" sz="2800" b="1">
                <a:solidFill>
                  <a:srgbClr val="3333CC"/>
                </a:solidFill>
              </a:rPr>
              <a:t>Т</a:t>
            </a:r>
          </a:p>
          <a:p>
            <a:r>
              <a:rPr lang="ru-RU" sz="2800" b="1">
                <a:solidFill>
                  <a:srgbClr val="3333CC"/>
                </a:solidFill>
              </a:rPr>
              <a:t>Р</a:t>
            </a:r>
          </a:p>
          <a:p>
            <a:r>
              <a:rPr lang="ru-RU" sz="2800" b="1">
                <a:solidFill>
                  <a:srgbClr val="3333CC"/>
                </a:solidFill>
              </a:rPr>
              <a:t>О</a:t>
            </a:r>
          </a:p>
          <a:p>
            <a:r>
              <a:rPr lang="ru-RU" sz="2800" b="1">
                <a:solidFill>
                  <a:srgbClr val="3333CC"/>
                </a:solidFill>
              </a:rPr>
              <a:t>Е</a:t>
            </a:r>
          </a:p>
          <a:p>
            <a:r>
              <a:rPr lang="ru-RU" sz="2800" b="1">
                <a:solidFill>
                  <a:srgbClr val="3333CC"/>
                </a:solidFill>
              </a:rPr>
              <a:t>Н</a:t>
            </a:r>
          </a:p>
          <a:p>
            <a:r>
              <a:rPr lang="ru-RU" sz="2800" b="1">
                <a:solidFill>
                  <a:srgbClr val="3333CC"/>
                </a:solidFill>
              </a:rPr>
              <a:t>И</a:t>
            </a:r>
          </a:p>
          <a:p>
            <a:r>
              <a:rPr lang="ru-RU" sz="2800" b="1">
                <a:solidFill>
                  <a:srgbClr val="3333CC"/>
                </a:solidFill>
              </a:rPr>
              <a:t>Е</a:t>
            </a:r>
          </a:p>
          <a:p>
            <a:endParaRPr lang="ru-RU" sz="28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428625" y="285750"/>
            <a:ext cx="8215313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i="0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Ситуация 3</a:t>
            </a:r>
          </a:p>
          <a:p>
            <a:r>
              <a:rPr lang="ru-RU" sz="4000" i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Твои родители запрещают тебе дружить  с мальчиком (девочкой),  потому что их семья не очень обеспеченная. Что скажешь ты в защиту своего друга или согласишься с мнением родителей?</a:t>
            </a:r>
          </a:p>
        </p:txBody>
      </p:sp>
      <p:pic>
        <p:nvPicPr>
          <p:cNvPr id="22531" name="Picture 4" descr="http://t2.gstatic.com/images?q=tbn:ANd9GcRIpFsreZwkSP8L8UJDMavv1xs3O_AJhhNuVpe_iljPMGqaZO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4714875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428625" y="857250"/>
            <a:ext cx="8072438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i="0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Ситуация  4</a:t>
            </a:r>
          </a:p>
          <a:p>
            <a:r>
              <a:rPr lang="ru-RU" sz="4000" i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Твой одноклассник взял у тебя поиграть игру (почитать книгу) и не отдаёт уже месяц. Стоит ли напомнить  ему о долге или лучше промолчать?</a:t>
            </a:r>
          </a:p>
        </p:txBody>
      </p:sp>
      <p:pic>
        <p:nvPicPr>
          <p:cNvPr id="23555" name="Picture 4" descr="http://t2.gstatic.com/images?q=tbn:ANd9GcSRjPQXTxSuOz11SsILEH7FHvU7YrnD3p41FVGlEBabFO5oz5Quz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4143375"/>
            <a:ext cx="22383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детская дружб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Прямоугольник 4"/>
          <p:cNvSpPr>
            <a:spLocks noChangeArrowheads="1"/>
          </p:cNvSpPr>
          <p:nvPr/>
        </p:nvSpPr>
        <p:spPr bwMode="auto">
          <a:xfrm>
            <a:off x="1071563" y="2643188"/>
            <a:ext cx="7143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4400"/>
          </a:p>
        </p:txBody>
      </p:sp>
      <p:sp>
        <p:nvSpPr>
          <p:cNvPr id="27651" name="Прямоугольник 4"/>
          <p:cNvSpPr>
            <a:spLocks noChangeArrowheads="1"/>
          </p:cNvSpPr>
          <p:nvPr/>
        </p:nvSpPr>
        <p:spPr bwMode="auto">
          <a:xfrm>
            <a:off x="900113" y="2492375"/>
            <a:ext cx="7143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00"/>
                </a:solidFill>
              </a:rPr>
              <a:t>Игра «Какой ты?»</a:t>
            </a:r>
            <a:endParaRPr lang="ru-RU" sz="440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452437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ru-RU" sz="2800" b="1" i="1" smtClean="0">
              <a:solidFill>
                <a:srgbClr val="0000CC"/>
              </a:solidFill>
            </a:endParaRPr>
          </a:p>
          <a:p>
            <a:pPr marL="609600" indent="-609600" algn="ctr" eaLnBrk="1" hangingPunct="1">
              <a:buFontTx/>
              <a:buNone/>
            </a:pPr>
            <a:r>
              <a:rPr lang="ru-RU" sz="3600" b="1" i="1" smtClean="0">
                <a:solidFill>
                  <a:srgbClr val="0000CC"/>
                </a:solidFill>
              </a:rPr>
              <a:t>Какой ты дом</a:t>
            </a:r>
            <a:r>
              <a:rPr lang="ru-RU" sz="3600" b="1" i="1" smtClean="0">
                <a:solidFill>
                  <a:srgbClr val="0000CC"/>
                </a:solidFill>
                <a:latin typeface="Arial" charset="0"/>
              </a:rPr>
              <a:t>а?</a:t>
            </a:r>
            <a:endParaRPr lang="ru-RU" sz="3600" b="1" i="1" smtClean="0">
              <a:solidFill>
                <a:srgbClr val="0000CC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ru-RU" sz="3600" b="1" i="1" smtClean="0">
              <a:solidFill>
                <a:srgbClr val="0000CC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ru-RU" sz="3600" b="1" i="1" smtClean="0">
                <a:solidFill>
                  <a:srgbClr val="0000CC"/>
                </a:solidFill>
              </a:rPr>
              <a:t>Младший братишка сломал твою игрушку…</a:t>
            </a: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>  1) Ты его прощаешь, он сделал это ненарочно…</a:t>
            </a:r>
            <a:endParaRPr lang="ru-RU" smtClean="0">
              <a:solidFill>
                <a:srgbClr val="FF0000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>  </a:t>
            </a:r>
            <a:r>
              <a:rPr lang="ru-RU" smtClean="0">
                <a:solidFill>
                  <a:srgbClr val="0C7E4A"/>
                </a:solidFill>
                <a:latin typeface="Arial Black" pitchFamily="34" charset="0"/>
              </a:rPr>
              <a:t>2)Ты ударишь его…</a:t>
            </a:r>
          </a:p>
        </p:txBody>
      </p:sp>
      <p:pic>
        <p:nvPicPr>
          <p:cNvPr id="25603" name="Picture 2" descr="http://t1.gstatic.com/images?q=tbn:ANd9GcQIf_-y_9KyMo-9c9UBkA11K9AOPl_gaZedXFJheRS8ZZwc5J2MW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4286250"/>
            <a:ext cx="24574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052513"/>
            <a:ext cx="8229600" cy="38052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3600" b="1" i="1" smtClean="0">
                <a:solidFill>
                  <a:srgbClr val="0000CC"/>
                </a:solidFill>
              </a:rPr>
              <a:t>Какой ты дом</a:t>
            </a:r>
            <a:r>
              <a:rPr lang="ru-RU" sz="3600" b="1" i="1" smtClean="0">
                <a:solidFill>
                  <a:srgbClr val="0000CC"/>
                </a:solidFill>
                <a:latin typeface="Arial" charset="0"/>
              </a:rPr>
              <a:t>а?</a:t>
            </a:r>
            <a:endParaRPr lang="ru-RU" sz="3600" b="1" i="1" smtClean="0">
              <a:solidFill>
                <a:srgbClr val="0000CC"/>
              </a:solidFill>
            </a:endParaRPr>
          </a:p>
          <a:p>
            <a:pPr>
              <a:buFont typeface="Wingdings 2" pitchFamily="18" charset="2"/>
              <a:buNone/>
            </a:pPr>
            <a:endParaRPr lang="ru-RU" b="1" i="1" smtClean="0">
              <a:solidFill>
                <a:srgbClr val="0000CC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3600" b="1" i="1" smtClean="0">
                <a:solidFill>
                  <a:srgbClr val="0000CC"/>
                </a:solidFill>
              </a:rPr>
              <a:t>Ты поссорился со своей сестрой…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00088" y="2643188"/>
            <a:ext cx="8443912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rgbClr val="0BD0D9"/>
              </a:buClr>
              <a:buSzPct val="95000"/>
            </a:pPr>
            <a:endParaRPr lang="ru-RU" sz="2600" b="1">
              <a:solidFill>
                <a:srgbClr val="0000CC"/>
              </a:solidFill>
              <a:latin typeface="Constantia" pitchFamily="18" charset="0"/>
            </a:endParaRPr>
          </a:p>
          <a:p>
            <a:pPr marL="609600" indent="-6096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600" i="0">
                <a:solidFill>
                  <a:srgbClr val="FF0000"/>
                </a:solidFill>
              </a:rPr>
              <a:t>  1)Ты попытаешься объясниться с ней…</a:t>
            </a:r>
          </a:p>
          <a:p>
            <a:pPr marL="609600" indent="-609600">
              <a:spcBef>
                <a:spcPct val="20000"/>
              </a:spcBef>
              <a:buClr>
                <a:srgbClr val="0BD0D9"/>
              </a:buClr>
              <a:buSzPct val="95000"/>
            </a:pPr>
            <a:endParaRPr lang="ru-RU" sz="2600" i="0">
              <a:solidFill>
                <a:srgbClr val="FF0000"/>
              </a:solidFill>
              <a:latin typeface="Constantia" pitchFamily="18" charset="0"/>
            </a:endParaRPr>
          </a:p>
          <a:p>
            <a:pPr marL="609600" indent="-6096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600" i="0">
                <a:solidFill>
                  <a:srgbClr val="0000CC"/>
                </a:solidFill>
              </a:rPr>
              <a:t>  </a:t>
            </a:r>
            <a:r>
              <a:rPr lang="ru-RU" sz="2600" i="0">
                <a:solidFill>
                  <a:srgbClr val="0C7E4A"/>
                </a:solidFill>
              </a:rPr>
              <a:t>2)Ты обижаешься и мстишь ей за это…</a:t>
            </a:r>
          </a:p>
        </p:txBody>
      </p:sp>
      <p:pic>
        <p:nvPicPr>
          <p:cNvPr id="26628" name="Picture 2" descr="http://t2.gstatic.com/images?q=tbn:ANd9GcRvK1o5_NWgAREQLgFsn2fB23cdAHiPAO4f62kw-8ZlL0nJR8_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4786313"/>
            <a:ext cx="25812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28625"/>
            <a:ext cx="8229600" cy="421481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mtClean="0">
                <a:solidFill>
                  <a:srgbClr val="990000"/>
                </a:solidFill>
              </a:rPr>
              <a:t>       </a:t>
            </a:r>
          </a:p>
          <a:p>
            <a:pPr marL="609600" indent="-609600" eaLnBrk="1" hangingPunct="1">
              <a:buFontTx/>
              <a:buNone/>
            </a:pPr>
            <a:endParaRPr lang="ru-RU" smtClean="0">
              <a:solidFill>
                <a:srgbClr val="99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ru-RU" sz="3200" b="1" i="1" smtClean="0">
                <a:solidFill>
                  <a:srgbClr val="0000CC"/>
                </a:solidFill>
              </a:rPr>
              <a:t>Как вы поступите в такой ситуации: Ты не согласен с кем-нибудь…</a:t>
            </a:r>
          </a:p>
          <a:p>
            <a:pPr marL="609600" indent="-609600" eaLnBrk="1" hangingPunct="1"/>
            <a:endParaRPr lang="ru-RU" smtClean="0">
              <a:solidFill>
                <a:srgbClr val="0000CC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0000CC"/>
                </a:solidFill>
                <a:latin typeface="Arial Black" pitchFamily="34" charset="0"/>
              </a:rPr>
              <a:t>  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>1)Ты все-таки слушаешь его…</a:t>
            </a:r>
          </a:p>
          <a:p>
            <a:pPr marL="609600" indent="-609600" eaLnBrk="1" hangingPunct="1">
              <a:buFont typeface="Wingdings 2" pitchFamily="18" charset="2"/>
              <a:buNone/>
            </a:pPr>
            <a:endParaRPr lang="ru-RU" smtClean="0">
              <a:solidFill>
                <a:srgbClr val="0000CC"/>
              </a:solidFill>
              <a:latin typeface="Arial Black" pitchFamily="34" charset="0"/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0C7E4A"/>
                </a:solidFill>
                <a:latin typeface="Arial Black" pitchFamily="34" charset="0"/>
              </a:rPr>
              <a:t>  2)Ты не даешь ему говорить…</a:t>
            </a:r>
          </a:p>
        </p:txBody>
      </p:sp>
      <p:pic>
        <p:nvPicPr>
          <p:cNvPr id="27651" name="Picture 2" descr="http://t1.gstatic.com/images?q=tbn:ANd9GcTRJBpdY-bo-esC5FcXHWhm52_5pPmXmrPB0-TJzN2hs_bNbD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429125"/>
            <a:ext cx="3500438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785813"/>
            <a:ext cx="8229600" cy="4071937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ru-RU" smtClean="0"/>
              <a:t> </a:t>
            </a:r>
            <a:r>
              <a:rPr lang="ru-RU" sz="3600" b="1" i="1" smtClean="0">
                <a:solidFill>
                  <a:srgbClr val="0000CC"/>
                </a:solidFill>
              </a:rPr>
              <a:t>Какой ты в школе?</a:t>
            </a:r>
          </a:p>
          <a:p>
            <a:pPr marL="609600" indent="-609600" eaLnBrk="1" hangingPunct="1">
              <a:buFontTx/>
              <a:buNone/>
            </a:pPr>
            <a:r>
              <a:rPr lang="ru-RU" sz="3200" smtClean="0"/>
              <a:t> </a:t>
            </a:r>
            <a:r>
              <a:rPr lang="ru-RU" sz="3200" b="1" i="1" smtClean="0">
                <a:solidFill>
                  <a:srgbClr val="0000CC"/>
                </a:solidFill>
              </a:rPr>
              <a:t>В классе учитель уже спросил тебя…</a:t>
            </a:r>
          </a:p>
          <a:p>
            <a:pPr marL="609600" indent="-609600" eaLnBrk="1" hangingPunct="1"/>
            <a:endParaRPr lang="ru-RU" smtClean="0">
              <a:solidFill>
                <a:srgbClr val="0000CC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>1)Тебе хочется ответить еще, ты будешь подскакивать на месте, говоря: «Спросите меня…»</a:t>
            </a:r>
          </a:p>
          <a:p>
            <a:pPr marL="609600" indent="-609600" eaLnBrk="1" hangingPunct="1">
              <a:buFont typeface="Wingdings 2" pitchFamily="18" charset="2"/>
              <a:buNone/>
            </a:pPr>
            <a:endParaRPr lang="ru-RU" smtClean="0">
              <a:solidFill>
                <a:srgbClr val="0000CC"/>
              </a:solidFill>
              <a:latin typeface="Arial Black" pitchFamily="34" charset="0"/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0C7E4A"/>
                </a:solidFill>
                <a:latin typeface="Arial Black" pitchFamily="34" charset="0"/>
              </a:rPr>
              <a:t>2)Ты предоставишь другим возможность ответить….</a:t>
            </a:r>
          </a:p>
          <a:p>
            <a:pPr marL="609600" indent="-609600" eaLnBrk="1" hangingPunct="1">
              <a:buFontTx/>
              <a:buNone/>
            </a:pPr>
            <a:endParaRPr lang="ru-RU" smtClean="0">
              <a:solidFill>
                <a:srgbClr val="0000CC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ru-RU" b="1" i="1" smtClean="0">
                <a:solidFill>
                  <a:srgbClr val="0000CC"/>
                </a:solidFill>
              </a:rPr>
              <a:t>                  </a:t>
            </a:r>
          </a:p>
        </p:txBody>
      </p:sp>
      <p:sp>
        <p:nvSpPr>
          <p:cNvPr id="28675" name="AutoShape 2" descr="data:image/jpeg;base64,/9j/4AAQSkZJRgABAQAAAQABAAD/2wCEAAkGBhQSEBUUERQWFBQWFxQYFRgYFRgXGBgaFxUaFxcWGxkYHSYeHBwjGhQXIS8gIycpLSwtFx8xNTAqNSYsLCkBCQoKDgwOGQ8PGi0kHyQvLS80MTUsLC8sLS0sLCosMCw0NCwyKiw0LTIsLC8sLywpLDQsKiosLywsMiwsLDQsMf/AABEIAL8BCAMBIgACEQEDEQH/xAAcAAEAAgMBAQEAAAAAAAAAAAAABQYDBAcCAQj/xABDEAACAQMCAwUDCQUHBAMBAAABAgMABBEFIQYSMRMiQVFhBzJxFEJSgZGhscHRI1NikuEzQ3KDorLwFSQ0ggjC8Rb/xAAbAQADAAMBAQAAAAAAAAAAAAAABAUDBgcCAf/EADoRAAEDAgMECQMDAgYDAAAAAAEAAgMEEQUhMRJBUWEGEyJxgZGhwdEysfAUM1JCkxUjNHKi4SRDYv/aAAwDAQACEQMRAD8A7jSlKEJSlKEJSlKEJSlYLq9SMZdgv4n4Dqa+gEmwXh72xtLnmwG8rPXxmA67VWNR4nZu7D3B9IgFvqB2Hh1z8KiJrp3992bx3JI6eA6Dp4U9HQvdm42Wt1nSalh7MXbPkPP4CuFxrkKfPyfJd/w2qOm4sHzEJ9ScfcP1qt0pttFGNc1rU/Satk+izRyF/vdbHEHEtwbeXspFhfkbkbC4DY7uTJkYzjr51oew3i+a9tZ1uZWlmimJJbGeSQZUbADAZX+HoMVEaJoy6rqs0dyc2tkE/YZwJZJFbDsBuVUZxv1A8yDi4ZZdL4jniMb21peArEHUJH2gYMoQglCuS4UA7dqoIB2qdUuZtWYLWW44LFUtg6yoftF9iOQ/N25dnpSlLK2lKUoQlcy9vetzW1jA1vK8LG4XLI7I2BHIcZUjbONjtsK6bXKf/kZy/wDTIc+98pXl6/upOb08qEKb0TjN5YUkjkWVGAwSPLY+RByDsamoOLB89MeqnP3H9a44kLaDei3mZmsrlRJDIR7p2BzjbIyA2PDkbAziugA1XiZDO29s1zquqcRwqfYEhLToTnceO8b7K6Qa7C3z+X/Ft/St9WBGQciueVmt7x4zlGK/A/lXl9AP6SmKbpW8G07AeYy9Df7hX6lVmy4pYbSjmHmNj9nQ/dU5aalHL7jAny6H7DSMkD49Qtpo8WpauwjfnwOR/O5bVKVVZeI7o3EiiBI44hFkSnMj9q5RGXsSyhSVIwcnu78tYFUVhvr9YhuCzHPIi4LuR4KCR9ZJAHUkDeqZquurDqDPOTI0UKiKJdwrzsB4N3SFABkdRntcLn3T9sppZDEwmKdrBNLcygx9pzxSInYRmTKRQ5eTBA+bnmBJY1qDtppjbQOBIszNyqz91XAUzMzMJP2YB35iXfm2wcAX1XbhWea5uJriSUNEuYYUjc9lkN+1JX5zAqq8xJ6NjlyRVqrW02wWCFIo88qKFGTk7DqT4k9SfEmtmhfEpSlCEpSlCEpSlCErHPcKg5nIUeZrV1PV0hG+7Hoo/E+QqLs+IVkyk6jB8cbfA/rWdkD3DatkpNTitPDJ1G2A88dAd1zuXjUOJydoRgfSPX6h4VBySljliST4k5qZ1LhwjvQ95evL4j4ef4/GoQiq9OItn/L/AO1z7F3VxltV35fx8N3vxXylKUwoqVMaTovMO0l7sYGd9s+voPWs+jaKAO1m2UbgH/cfT0rT1rWDKSqkiMdPDPqfypV0hkdsR+JV+Cjjo4hVVYuT9LOPM8vuufz8a21hxG0kEgaC5CRXSgnETqQgkHhtjcdQC/TIrrnE3DcN/bPb3C5RhsfFGweWRT4MM/iDkEiuRez7hu1u7LUNMmVVvRLIxdt3I27KUMRzFQw3A8G/jq7+y7i2SeN7O8HJfWmI5FPV0GyyjPvZGMkbHIPRhUV2pXTIP22m98tfzdwVc4P9pa2E0+n6pdrJ8nOIrgB25gNjE+FLc6+uejDJwCeqadqkVxGJIJElQ9GRgy/DIPX0rDrOgW93H2d1Cky74DqDjPip6qfUEGuVXXsfu4NQM2jyLZwryYDzyNzkAFsqFPcyeXlcn3T4EV5WZdlpXPZrTiIDuz6cx8uSUfitRUmo8UR5Pye0lA+aCve8Nv2in16g0IXV64n7VeJINVuLXTbImeQXCtI6DmjUcrKwBB73KrFiR3QB16493l7r2otFZXEcdjHco7O8aNzLGuOYPmRmXOVXlypPNg7Zro3B/ANppsfLbR98jDythpH6bFsbDYd0YG3ShCw+0XhBb/TpIQuZFXng8xIgPKB6MMofRvSqr7MD8u0qMjae3zBICMZ5Pc+B7Mrv4kHNdTriPDN/JY8QalB+9kadRjYhm7QDb+GYfy+HSs8BcHjZOal4rHA+mcZ23aPMcx3aq2SRlSQwwR1Feas9xbpdx88e0g6j8j+RqtOhBIIwRsRVmKXbFjkRqFzSvoDSuDmnaY7NruI+eK819Bx0r5WxZ2LythBnzPgPUmspIAuUhGx8jg1guTwUnpvEbqQrguPD6X9ayxBZJbi2uMpJI4kiYHlLxqEKPG30onABHUEAkYYE54reG0Xmc80mNvP6h4D1/wDyoTUNTaZsuFKgghGAZQR0OCOvr1qW+ETuvGLDjxW+U2JuwuIR1r9tx/pFiWjmfZYdW4duYY3WGVeUiNe2neMBUTPKX7mCFbH7NVUNzMSxLEVs8N2bIjdhztknnmUB2lIJ5D8ouMdogBIHLGQAcBjgk7ugW1nkBbeOOTII7oI5gCAVJzg7n138atFIvY5hs4LaqaqiqmdZE64UDbtf9vGSIBbkHtVZmMynJxyFECEdOv8ASp6lK8JhKUpQhKUpQhKiNZ1wRd1MF/HyX+vpTXNZ7Icqe+f9I8/jVTZsnJ3JqhS0u1236LUMcxzqL09Oe1vPDkOf279PUspYksck9Sa8UpVZc+JJNypDT9aki2HeX6J/I+FS/wCwu/4JPsb9GqsV9Bx0pd8AcdpuR4qtS4rJEzqZQHx/xPsdQpG/0KSPcDnXzA/EeFZtB0nnPO47i+fiR+Q/541k0PU5mkCZ5l8ebfA8TnrUxf3sRzFI/KSN8ZHXzPQfXS0ksrf8s68Rw7lcoqCgl/8AMaSGg2DXWALtw2t4UHrusdoeRD3B/qPn8PKoep254XOMxOGHkdvsPSou406RPeQj1xkfaNqZgfEG7LCouJ09c6UzVLDnvGYtuAIuFyDV7u6i15pof7aIK8Ccv9siqOaNfPmQy+p5So3wK6DxYBdW0Ou6SwFxAvNKOnPGo/aRSDbLJuD5rnB92qt7U4CWszHiOQzhVnJK9mSVK5YdBnvZ6jkOPGpHhfXGtLm4NxHyMW5dVtcZXDHlGoRL4xkuBIq5GJAw2xyyaluzKQug4LP11DG61rC3lkuzaVqkdzCk0LB45FDKw8QfwIOQR4EEVt1XuEOD108SxwyyNbuwaKFyGEOclwje8VYkHB6Y8SSTYaXVdKUpQhKUpQhK477VIxa61YXZHKkqPDI3QZBwCxz5Sr18E9NuxVWvaBwWmp2bQMeVweeF/ouAQM/wnJBHkfMCvTXbJBG5YZ4hNG6N2jgR5qJsL5onDL9Y8x5VO6pYC4QSw7ttkefof4h/zwrnvAPFMCu1jqvNFewkp3z3JcHClSNyxGPRgQRnOBarv2o2Fs4RpY418cEFhnYHkTJqjJMHESRjMeXctNpMOdAx1JWOBa7QC5cDe20LDId/jvUjbcPKg57hgB5Z+4n8hXy74iCryW68o+lgD7B+ZrR1PUYrkCa2nSeM7Eo4cI2Ohwe7kb4PrUfWaJgmAe835bgpldVOw6R1LTM2OLtXO533Du0XqSQscsSSepO5rzSlOrWiSTcr6DVl0fiHmwkvXoG8/j6+tVmlYpYmyizk/QYhNQybcR7xuP5xXRKVBaBrPP8As5D3vmnz9D6/8+M7UKSMxu2Suq0VZHWRCWPT1B4FKUpWNOJWpqd+Ioy3j0UeZrbqn8Q33aS4HupsPj4n8vqpimi6x9joo+M1/wCipi5v1HId/HwUdLIWJLHJO5NeKUq8uTkkm5SlKUL4lKVtaZZ9rKq+HU/Adf8AnrXxzg0XKyRROleI2ak2Hip7TYhbWzSN7zDOP9q/f9/pVZkkLEknJJyTU1xPeZcRj3VAJ+J/QfjUHS1O02MjtT9lZxmZoe2ki+iMW73bz5+6yRXDLurFfgSPwqSg4llXrhviN/tGKiaVndGx/wBQU2CtqKf9p5Hjl5aLd19bW/tpIbmHHOuAygFlYbq6nYgg7+u4OxNc60zV5YLmK2u3VLuA4sL1+YRyxk4NtOepjYEgE5KMR8TeKiuI+G4byLkmHTJRh7yHGMg/iDsfspSWja4dnVbBh/SSaJ4bOAWnWwAPflYLrAr7XBfZH7X1g/7O/lPYggW8zj3BnHZyHJwvTB6LuCcYx2LTuMLK4fs4LqCVzuFSVGY464AOTUddGUxSvma+5oQlKZql6frT3GvzxKx7G0tURhz7GWZ1k5uUbHCKF33BB86EK5SSBQWYgAAkknAAG5JJ6CuV8Ue2J5JvkmiRfK5j1lClkXwPKNubGR3yeUeta/tq4mkmlh0iz3luCnbEHoGbuRnHQHHO38IHgTXQ+E+EYNPt1ht0AwBzvjvyN4ux6k5zt0HQbUIXPYvY1JeN8q1y8eSXlGUj5EVFBLchcrjAyc8qgDfc9ag7w6NExtdL046nckFScyOg8C3OT9fMgA694Vedb9lT3kv/AHWpXctvnJgyignmyMlAFx4e5keBFR9jxbFYr8m0rR7xjzYBMDQo5G3O0r5Y7Z7zjw8PAQqfonsT1Iz/AChWg08noiO8pQEYKgEsCPQuevpWZdRvNMv1tdTkSWOYZimBAA8BnYYBOAQRsSDnHW4S8L61fb3d8ljG39zaqS4H0TJkHPnhiPtqO1L2TaNbKWv7p+0fJ55rlVdjjcgYHN59D1rLHK6M3BSNZQQVbC2RouRa9sx3FS4NK5touspYXyW0Fyt3YzkCBubLxsTyhWXAK97YjABBDDxFdJq3DMJW3C5diWHSUEvVvNwcweISlKVmU1fVYggjYjcVdNG1Lto8n3l2b8j9f61Sq3dJv+ykDeB2b4f060tUw9YzLUK3guJGiqBtHsOyPz4fZXelfAaVCXVlp6xednCzDr0HxPj9XX6qpNT/ABXdd5Yx0A5j8TsPz+2q/VqjZsx34rmXSSq66r6sHJgt46n48EpSlOLW0pSlCEqf4ZQKskrdAMZ+G7f/AFqAqxzJ2dgB4tg/zHPh6UtUm7QziQFbwVuzM+oP/ra53jawUBcTc7sx+cSftNY6UpkC2SjOcXEuOpSlKULyhNUN7y81m5e101hHboMTTnIBByDvjODuAq7nBOQOm9xdey3M8emWZHbz/wBq2do48EtzEdMqCT44/wAQrq/B/CUOnWqW8I6byPjBkcgBnPXrjp4AAeFTKuoN9hvit56PYO0t/VTi9/pB+/x58FXODPYzZ2KkuPlUrKVdpVHIQSCQIt1xlR73Mdutbmo+yHS5jlrREOc5iZovuQgfdVypUxbwuV2Psa01y/yS9uFZG5ZDDdRsVIz3Gwpwcjod9q014J7a5ltbTiC9EsPJzxtK7lQR07siBiMb8vu5ANbEH/Z8XGOM4jvoDI6DpzqjtzEbb5gc53/tD57X3h/hC3szI0SZllkkkklcK0rGRyxBfAPKM4A9PE5JELk3FnCOsaeqSWuoX967FuZVSVlRVAOWBlkySSABy797y3rfAvtOks9Tnn1EOTPGFmwgRg8ajkYxhQM93l8PfJr9MVwn206ZFe6xZ2luo+VOAszjGArEFOYDclUDt/hI67YEKU9jGhSXdzPrF2MvK7iDPhnKyMvoB+zX0DV2KtTSdMS2gjgiGI4kVFHooxv5k9SfMmtuhCViuYiyMqsUJBAZcZUkYDDmBGR13BG1ZaUIXOLz2d6nPlZ9al7PJAEcCxMyn6TRsu/puOvnWbRPYjp8D9pKr3UnUmduZc7kkoAFOc/O5q0/a97TBaRmztGLXsvKO51iViPLfnYbKo373N5c1eHB+tay/aX0psbdhgwguCVznHYBsZ8MyEHYbUIUrxLwho2pTlLa5htryMqgMLIoZsZUdnkCQjzQ5GME7YGlwbrskySQ3Axc2zmKb1Kkjn2GNypHxHrWTiz/AOPsRhRtNYxzRgAiRyRLjJ5i2O7JnHQBdug61UeG9bks9RuE1YNFcTdnl2VFQlAQGJXCnm+mMgnJJ3Jpukk2JLXyKgdIKMVFIXBt3NzFtdc/T7LplKA0q2uWpSlKEK38OXnPDg9U2+rw/T6qVE8MXHLMV+kPvG4+7NfKhVTNiQ8811bAqr9RRMJ1b2T4aellh4hfNw3pyj/SKjantQtYGlcvMQ2TkcpOPTpWv8htv35/kP6VUjlaGAWOnArRq2hlkqZH7TM3E/Wzj3qJpUt8htv35/kP6U+Q2378/wAh/SvfXN4HyKU/w2X+TP7jPlRNKlvkNt+/P8h/SnyG2/fn+Q/pR1zeB8ij/DZf5M/uM+VE1YuKH5UjT4n+UAD8TWolhbZH7cn/AND+lSevW8TMvaSchwcd0nO9LySAyMyOV9xVekopI6KoG027tgfW22pvc3sPHVVWlS3yG2/fn+Q/pT5Dbfvz/If0pjrm8D5FSP8ADZf5M/uM+VE1FcT6+tnbPM25GyL9Jz7q/mfQGrX8htv35/kP6VzjXLKK+4itLIPzwQgSSArgMQplZcHqCqxr/wCzVimqQ1hIBv3FP4dgrp6hrXuaW6mzmk28CTyurt7JuEjBAby6XN7d5eRj7yRsQUiH0RgKxHwB90Vf6UqITddPa0NAaNAlYL++SGJ5ZW5UjVnc+SqMk/YKyTTBVLMQqqCWJOAANySTsAPOvz3x77SW1if5DbOlvZ837SWVgokCHPO2eiAjKp1Y8viQAL6trgTXu21V9XvCUSadbS2UcvvyAKAckAJHEBzN4lvE5B74zgDJ2A65r89cT69Y3FjHpOl2s940W8cqhhh9y8oUKWfPM2chV72x2FS2lezfW72BIdQvGgtlGOzLiSRl22bk2YY+m5xjpQhXji72u2VnHiORbmdgezjhYSZbovOynCjOPHPkDVL9jcCyaldXOoSY1JieWCQFJFV1DM4Vx9HlUAHuqDnYir/wl7LrHT8NDFzyj+9lw8g/w7BU/wDUD66lOKOFIb+ERy8ylWV45IzyyRuvR0bGxoQpmlYrSIrGqsxdlVQzkAFiBgsQNgSd9vOstCEqG4u4kSws5bmTHcXurnHO52RPrYj4DJ8K3Na1iK1t5J52CRxqWY/gB5sTgAeJIFcy4Qgl167/AOoXilbKByLO3O6s42Mj52bl23+lt0UgiFl9j/B0peXU9QXNxcHmi5x3lUnmL4Pulu6AOoVfI11WlKEJVf4y4HttSg7O4XvDPZyKB2kZ/hJHQ43U7H44IsFKEL87zS3ugyrDegz2bHEUq74AHRc9D5xt0x3Tjc3zT9RjnjEkLh0boR9/qD6GuhappcVzC8M6LJG4wysNj+hHUEbg7iuGcUcEXOhStdWJM1iSvaxscsgz0bbp5SDcZwR9J6nqyzsuzC1fFsAZVXlg7L/Q/B5+fFXmlOGtYsb6ESxTsPB0ZO+h8mAyPrBwalvkNt+/P8h/SqInaRcX8itLfhM8bi15YCNxey/3Wnpj4mjI+kv3nB+418reSztgQe3OxB9w/pSlKgCUggHyK2HB5H0MbmOczM3/AHG/K1dYTE8mfpE/bv8AnWlUtxLEROT9IAj6tvy++omnYTeNp5LV8Rj6urlb/wDR+6UpSsqRSlKUIXqNsEHyIqe4sXeM+jD7CP1qv1Ytd71tE/8Ah+9f6UtLlKw96uUHboaqPk0+RzVdpSlMqGlUue4+ScSWU7Ackw7InGN2BiyT6dpGc+VXSud+125jEcJWRRPHLkKGHOAVzzYG43VN9qVqxeIq90elMdey2+4Pl82X6IrjftK9qUsKTW7Q3FldoY3tpFkDRyqJQGPdwrKU5tmDDIIOCK63a3XNCsg73MiuOXHeyvN3cnG+dt/rr8+e0DjmDVLyxhnga37C5dLlZHXl5GkjU/tFIx3UbPTHgT1qGupqDl1PWNecovaTICcogEcCb5AY7Lt4c5J28a6Dwl/8do0AfUZTI2x7KIlUHoz+83/ry/E11nRYLdIEFoIxDjudly8nxHLsfjW9QhaGkaFBax9nbQpCnkihc+pPUn1Nb9RmtcT2tmAbqeOHIJUO4DNjryr1b6hXNfah7ULafTnh0+5WSaZ0iIUMG5HzzY5gMA45c/xeuaEK9ze0TTkl7JryAPnlI7QYB8i3uj7dq51xn7Z7tL+S202GOQQNyvlHkaRgO/hUIIUHIyPo5yMgVocL+zexuor4XLCJrOaW1Uho0CiJVHbybAsXfnJLnG2BjG0F7HbO8E0p097ZZwjBluA/K8TOuJI2jGWw8eDk4HMMdTgQuuezz2lJf28huAlvPB/bqTyqAejgsdhsQQTlSMHwqO1X272KMUtlmu3GQOyjwpIH0mwceoU+dUL2g8AMl7aPdSdpNfTzfKOyHZoAvZ8oQNk7Ak5O528dzdtM0qK3jCQRrGo8AOvqT1J9Tk01T0xlzvYKDi2NNw8hmztOOetgqPxveaprETStH8ntoxzxWxPfcjqzbAlscxGceAAOcnp3sf4phu9NjSJVje3VYpIwfdIHdcZ3w4BOT48wycZOpXPr28l0PUxewqWtbg4nQdMk5YdNjnvqfPmHTOctRSiNoc3xSGD486rndFMAL/T8e/mv0LSsNleJLGkkbBkdQysOhVhkH7DWakFtqUpShCV5dAQQRkHYg9CPKvVKELinHfsrmspTf6NkY5jLAMHA6t2a/OTb+z3IOOXwC+uD+OYr5eX+znA70Z8cfOU+I+8fee01yj2lexzt3N3puIboHmZFIRZGznmU5AST16N44OSWIKh0R5KNimEQ17bnJ40PseI+25TFquZFA8WUffX2qR7OePHlvI7O+RkuA4XPIRll3KugGVbY74A+FKZnqQbFii4Tgj4xI2oFiDlnkctV1nim1yiuPmnB+B/r+NVer/dW4kRlPQjH9aok8JRirdQSDWahkuzZ4Kb0opDHUCcDJw9R/wBW9VjpSlPrU0pSlCEqxQr2lgR4pk/DlPN/tNV2s0fGdtYI7XcgRWGVX3mcjblVRuSc/DzIpapyZtDcQVbwMh1SYXaSNc3zF/ZYarGve0W0tsjn7V/oR4bH+Js8o+Gc+lVCS91DXbhobFGS3Bwd+VFUnYzSDqSPmjPTYHGa6vwR7FbOxxJMBdXA+c6jkU/wRnIyNu8cnyx0pWWu3MCvUPRbR1U7wHufjzVD0+21jWMdgnyK1b+8bKlgfotjnfb6AA8zUlxR7DIbbSpnh7W5vFCtzb7gOvaBY1OPc5jvzHriu20qe+RzzdxW309LDTN2IWgD88fNUL2e8RWt/pdvbPIpkMHZSRCQpJ+yCxue4QwBHKdvBvjWZPYvpIGPkgPqZZiT/rrFxD7F9Pu5jNyyQSE8zNA4TLfS5WVlBJ3yAN9/Ooe89jt2sTR2ur3IRkKGOUs6kYI5chu6MbbL0z8K8JlYNW9lklrz3HD908LpzF7ftC6OyD3Bkkc3UcsgYZPVatns34+XU7YllEdzEQs8e+zb4YZ35WwdjuCCD0yecWvsr1OwTNqkTzqB2c1tcvDJnmziWOb9lIm5HLgHHielVXg63vL+9uhDLJFcTu8kqxSmBF5X5iXkw7BQ0nKqBWyTkkcuSIUqtlHqvEDi6lfvXNxCqgLlY4ImMa4cMuG5T4HdTtl8iS479k1tYiHseYw3EggZ5CpaCV/7GYOFGI8ghw23KdsNgjQ//iY7G5db9JJMJHcSvFKzzRr2rL8qilCoSFcgSIy5HMrgnHd63pHs5tEaOV3nvGTDRNcztOFPUOqnuZ6b48BjFCFUfZbpFhqMTzXVnE19E5S6LqTzvnIlMZ7gZsHm23ZX868e06/k0/WNPubWKN3eGWAR55ObBACk7AAdquPhjyrQ1zV20biKd4Ld51vIFkMMZIJcueZxgNnvRyHp/eNUfqa6hq95bS3kCWtvAS6AHv4LK3KcsWLHkUZIUAA7Z65I43PNgEnV1kVMwue8A2yudfDU+C33hv8AUbyG51FY4Y7cs0MCYY8xxuzZP0VOc/N2AzVqpSrsUTYhZq5TX181dJ1ktuGWgStfUdPSeJ4pV5kcYYf86EHfPpWxSspF0k1xaQ4ZEKr+zbix9Luzpd62YHObWUnZeY7KSTsrHI9Hz4HI7ZXGuNOE1voOX3ZUyYm9ce6f4Ttn4A+GDM+x3jiSdHsL3mW8ttu+MM6KeXfzZDgHzBU77moVTD1TuRXVcGxMV0Ha+tuR+fFdMpSlLK0lKUoQlKUoQom44VtnvI7xoh8ojDKsgyDhlK4IGzYDHBPTNKlqUISq5xPp396voG/I/l9lWOvMsYZSpGQRg1lhkMbw4JDEaJtbTuhd4Hgd35wXPaVDcTz6lZzOE09rqDP7OSFmJIztzIFZgRnfbHiDiq6/H17zdmNKuBJ4KRKTnGfd7EHpvVf9XFx9Cudno7iANur/AOTflXuvE86opZ2CqNyWIAHqSdhVHWfX7raCxMAO4Z05CB03M5A/05qZ0r2H3NywfV7xnAORFExI/mYBV+Cr08RWJ9cwfSLp+n6LVLzeZwaPM/HqoPiD2oLnsdPUzzMeVWCkrk/RUd52+rHx6VJcIew+W5b5VrMjlm37EN3z5do490Y+YvQY3HSup8PcDWVjva28cbYxz45pMePfbLb/ABqdqdLM+U9pblQYZT0LbRDPeTqfzgFq6bpUVvGI4I0ijHRUUKPjgePr1NbVKVhVJKUpQhKUpQhK4LwZwhImsahBBePZ3MTlkPIkolt5H5jlHGMgGI5/i6bVZ/aD7Wijmy0odvdnKtIoDLEc4IGdi48Se6vjncCl2PCl9p5S+tpTPfFnNwjd5HV+o5iwZznc5xvjG43yNje4XaEpPW08Dg2V4BPErq0Ps752eS9u5ruV4JoAWEcaIkw5XKxxqBkjHXPTPwpfBntc+T2i2c1vdXN1b9pFmKNWRhExVAX587KACeXw8akY/aFrFxCfk+lrCwHemlm/ZrtkkIQpPwy3h1rf4LsIbSzEU6maZmkkmkAA5ndixOcg9MDJ8vqr3HC5x0KXrMRigaLPbc6XJsfIFV22+UX2om/u7cW4SEQwR8/OwBZmLsRjfvMOg69KsdTfNZt4On2/1p/0y2b3Z8f4sfmBVOJ7Ym7NiPD4Wi11PPXzGUyRuPAPAy7nWKhKVOScLNjKOrfEY/DNR8+kSp1Q/Ed4fdWds8btCpk+F1cGb4zbjqPMXC06Ur6BWVTlIaHZdpMPJe8fq6D6z+dUX2w6XLHepqOn92eADtSuCTyjZ8fOwpKMDnK9dga6lGotLbJ/tG/3EbD4Afn51V2bJJO5PWkNgVLiToMh8rbRVOwaGONn7jjtOHLQN/NCpf2ccepqloJMBJkws8YJ7reDDO/KwGR5bjJxmrZX50120m0a8GoWH9mxImjx3AGIJUgdEYjb6JA9BXbeDeMoNSthNAd9hIh96Nvot+R6EfdMkjMbtkreaOrjq4RLHofQ8FPUpSsabSlKUISlKUISlKUISlKUISlKUISlKUISlKUISlKo/HvtXttO/Zr+3ujssSEd0+HaEe716YJPl40IVs1bV4baJpriRY41GWZjgfAeJJ8AMk+FcX4g4+vNadrfTg1vZg8ss7bM6nqNugI+YDk/OIBIrRXQL3Vphcau5WMbx265UDfpy/MB6E55z4kYFXm0tEiQJGoRFGFVRgD6qfgoy7N+QWp4r0ijgvHTdp3HcPk+n2UZw3wrDZR8sS5YjvyH3mPx8B/CNh99TFKVWa0NFgufSyvmeXyG5O9WHSP/AApv8z/YKr1WLSf/AApf8z/YKrtLwfW/vVjE/wDT03+z3SlKUyoa9xzMpypIPocVv2/EEy/O5h5MM/f1++o2leHRtd9QTMNXPAbxPI7irEutQS7TR4PnjP3jvCtyx0KJXEiEsMZUHcZ8DmojRNG7Q87j9mP9Xp8PM/8ABm1fXiSEhOFX5w2zjwHp+NIPj7XVwk8+AW209WBAKvEGNJv2MrPceO4W7/i+HiNpDJl1IQbJ5fHI2yaiKnLbiUkcsyh1PUgb/WOh+6s02gxyrz27j4dR8PMfXWZknVANkFue5TKmiGISOnpJNsnMtOTh7Ed2mirU0KupVwGVgQwIyCDsQQeornl9pFxo1z8u045h/votyOXOWUjxT16r18M10u5tWjblcEH/AJ086xEZrLLE2ZvukKGvnw6a48Wnf8HmrbwrxRDqFstxbtlW2YHZkYY5kYeBGR6HII2IqXrjWncK3lndCbRQOWRgLiCRsQEHo2+64yfd3GdhjIrsi5xv18aiSRmN2yV1Kjq2VcImj0PFfaUpWNNpSlKEJSlKEJSlKEJSlKEJSlcy4yteIDKRaz26wb4aNORwPAMHEjZ9UOPhX0C5sF5e8MaXO0C6PdXaRIXkdUQdWZgqj4k7CqLr/tw0225gkhuXHzYVyucfvDhMeoJ69K5mfZpd3LhtRvWkx/E8p+AMmANvQ1aNI4Ds7fBSEMw+fJ32+O+wPwAptlHI7XJa9VdJKOHJhLzy08z7XUPecb6vrHdtl+Q2rbFwSCR4/tMBm8fcAHgatnDXsfgtIxNE5uZzuXYADfryL80/Ek+o6VuAVuafqbwnK9D1U9D/AF9ab/SbFnMOYWvnpF+qLoqlto3Zdkm458+Yt8HUZcbHavlWeWGK7XmQ8sgG/n9fmPX/APKr93ZPG2HGPwPwNMxzB+RyPBRK3Dn04EjDtRnRw08eB5LBSlKzKYrFpP8A4Uv+Z/sFV2rFpP8A4Uv+Z/sFV2loPrf3q5if+npv9nulKV6jjLEBRknoBTKiAEmwXmpjRtD7TvybJ4eHN/T1rZtNDSJe0uCNvm+H1+Z9B99aera4Ze6ndj+8/H09KUdI6Xsxefwr8VFFQgTV2Z3R7zzdwH5yWxrGuAjs4dl6EjbI8h6f8+MFSlZ442xiwUusrZayTrJD3DcBwCVlt7lkPMhIPp/zesVSFlocsnzeUebbfYOpr69zWjtaLxTRTSyAQAl3Ld8KTt9WjuF7OcAN4HoM+h8D/wA9K8x8Kd/vP3PDHvH08h8aktO0NIt/ebzPh8B4VI1IfPsEiHIfmi6LT4SaiNrsRaHPHDW3BxGRWO3t1RQqDAFZKUpQm+ZWwtaGgNaLAJSlK+L0lKUoQlKUoQlKUoQlKUoQlKUoQtS70qOT3lGfMbH7R+dQ91wp+7f6m/UfpVjpWZk8jNCplVhNJVZyMF+IyPp7qj3Okyx+8hx5jcfdWnXRKwS2Ubbsik+ZUZ+2nGV5/qC1yo6JtJvDJ4Ee4+FRI5CpBUkEdCKnLbX1deS5XI+lj7yB+IqRm4ahboCvwP65rUfhIZ2kIHqufvyKyOnglHay+/olIcJxWhJ6mzgdRcbJ7w63ytW64fyOe3YOvlncfX4/jUO6EHBBBHUHY1Px8PzRnMUg9eo+0bg1IfI2kAE8aN/ErEH8Pzr6KnY37Q8ivD8FNRpG6J/D6mHuIuR6haGk/wDhS/5n+wVXaucWlckMkaHZubGfVQPyrxHpIiH7JFZvpOen1AfhivDKlrS48SmqrBZ5o4WHIMbY6nO50A1UDY6DJJue4vmfyFb/AP1KC3GIRzv4t4fb+Q2rPdaTPKe/KoXyXOPs8frrFHwmPnSfYv6mvplY/wDcd4C68R0FVT5UUJv/ADds38Bew9SoO7vXlbmc5Ph5D0ArBVvi4ahHUM3xb9MVu2+nRp7qKPXGT9p3r6a2Nos0LE3oxWTO253gX1OZPt91TbfTJH91GPrjA+07VKWvCrHeRgvoNz9vT8as1KXfWyO0yVqm6MUkWchLz5D0z9Vp2mkxR+6oz5nc/aen1VuUpSbnFxuStjihjhbsxtAHIWSlKV5WVKUpQhKUpQhKUpQhf//Z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8676" name="Picture 12" descr="http://t1.gstatic.com/images?q=tbn:ANd9GcQwyVLreMMGN9R5VSa6Q0a04zP7lV8BtNm7Gg1ebbxsv4YgBOZe8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5" y="4786313"/>
            <a:ext cx="2143125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85813"/>
            <a:ext cx="8229600" cy="42862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ru-RU" smtClean="0"/>
              <a:t> </a:t>
            </a:r>
            <a:r>
              <a:rPr lang="ru-RU" sz="3600" b="1" i="1" smtClean="0">
                <a:solidFill>
                  <a:srgbClr val="0000CC"/>
                </a:solidFill>
              </a:rPr>
              <a:t>Какой ты дом</a:t>
            </a:r>
            <a:r>
              <a:rPr lang="ru-RU" sz="3600" b="1" i="1" smtClean="0">
                <a:solidFill>
                  <a:srgbClr val="0000CC"/>
                </a:solidFill>
                <a:latin typeface="Arial" charset="0"/>
              </a:rPr>
              <a:t>а?</a:t>
            </a:r>
            <a:r>
              <a:rPr lang="ru-RU" smtClean="0"/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ru-RU" sz="3600" b="1" i="1" smtClean="0">
                <a:solidFill>
                  <a:srgbClr val="0000CC"/>
                </a:solidFill>
              </a:rPr>
              <a:t>Тебе не хочется идти на прогулку со своими родными…</a:t>
            </a:r>
          </a:p>
          <a:p>
            <a:pPr marL="609600" indent="-609600" eaLnBrk="1" hangingPunct="1"/>
            <a:endParaRPr lang="ru-RU" smtClean="0">
              <a:solidFill>
                <a:srgbClr val="0000CC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>1)Ты устраиваешь истерику, чтобы не идти гулять…</a:t>
            </a:r>
          </a:p>
          <a:p>
            <a:pPr marL="609600" indent="-609600" eaLnBrk="1" hangingPunct="1">
              <a:buFont typeface="Wingdings 2" pitchFamily="18" charset="2"/>
              <a:buNone/>
            </a:pPr>
            <a:endParaRPr lang="ru-RU" smtClean="0">
              <a:solidFill>
                <a:srgbClr val="0000CC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0C7E4A"/>
                </a:solidFill>
                <a:latin typeface="Arial Black" pitchFamily="34" charset="0"/>
              </a:rPr>
              <a:t>2)Ты идешь с ними гулять, чтобы они были довольны…</a:t>
            </a:r>
          </a:p>
        </p:txBody>
      </p:sp>
      <p:pic>
        <p:nvPicPr>
          <p:cNvPr id="29699" name="Picture 2" descr="http://t0.gstatic.com/images?q=tbn:ANd9GcRbEPkaNsSaqaDPTrJH_8RMQ083286yALV8c-2A9uwWte3ZXsj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50" y="5429250"/>
            <a:ext cx="3981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285750"/>
            <a:ext cx="5000625" cy="57150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3600" smtClean="0">
                <a:solidFill>
                  <a:srgbClr val="990000"/>
                </a:solidFill>
                <a:latin typeface="Arial Black" pitchFamily="34" charset="0"/>
              </a:rPr>
              <a:t> Толерантность –                   это способность человека терпимо относиться к тем, кто думает и поступает не так, как ты. </a:t>
            </a:r>
          </a:p>
        </p:txBody>
      </p:sp>
      <p:pic>
        <p:nvPicPr>
          <p:cNvPr id="30723" name="Picture 24" descr="http://t0.gstatic.com/images?q=tbn:ANd9GcQ6dA9EcvFLTVHYUrpe4m7jNjckzZXcOLkhEWz2UcLO_BdW4gsbV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3" y="928688"/>
            <a:ext cx="3714750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00563" y="274638"/>
            <a:ext cx="4186237" cy="5891212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rgbClr val="0000CC"/>
                </a:solidFill>
                <a:latin typeface="Arial Black" pitchFamily="34" charset="0"/>
              </a:rPr>
              <a:t>          </a:t>
            </a:r>
            <a:br>
              <a:rPr lang="ru-RU" sz="2800" dirty="0">
                <a:solidFill>
                  <a:srgbClr val="0000CC"/>
                </a:solidFill>
                <a:latin typeface="Arial Black" pitchFamily="34" charset="0"/>
              </a:rPr>
            </a:br>
            <a:endParaRPr lang="ru-RU" sz="2800" dirty="0">
              <a:solidFill>
                <a:srgbClr val="0000CC"/>
              </a:solidFill>
              <a:latin typeface="Arial Black" pitchFamily="34" charset="0"/>
            </a:endParaRPr>
          </a:p>
        </p:txBody>
      </p:sp>
      <p:pic>
        <p:nvPicPr>
          <p:cNvPr id="7174" name="Picture 6" descr="toler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0"/>
            <a:ext cx="82470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25" y="2071688"/>
            <a:ext cx="750093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i="0" dirty="0">
                <a:solidFill>
                  <a:srgbClr val="FF0000"/>
                </a:solidFill>
                <a:cs typeface="Times New Roman" pitchFamily="18" charset="0"/>
              </a:rPr>
              <a:t>Т</a:t>
            </a:r>
            <a:r>
              <a:rPr lang="ru-RU" sz="5400" b="1" i="0" dirty="0">
                <a:solidFill>
                  <a:srgbClr val="0000CC"/>
                </a:solidFill>
                <a:cs typeface="Times New Roman" pitchFamily="18" charset="0"/>
              </a:rPr>
              <a:t>О</a:t>
            </a:r>
            <a:r>
              <a:rPr lang="ru-RU" sz="5400" b="1" i="0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Л</a:t>
            </a:r>
            <a:r>
              <a:rPr lang="ru-RU" sz="5400" b="1" i="0" dirty="0">
                <a:solidFill>
                  <a:srgbClr val="990099"/>
                </a:solidFill>
                <a:cs typeface="Times New Roman" pitchFamily="18" charset="0"/>
              </a:rPr>
              <a:t>Е</a:t>
            </a:r>
            <a:r>
              <a:rPr lang="ru-RU" sz="5400" b="1" i="0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Р</a:t>
            </a:r>
            <a:r>
              <a:rPr lang="ru-RU" sz="5400" b="1" i="0" dirty="0">
                <a:solidFill>
                  <a:srgbClr val="CC9900"/>
                </a:solidFill>
                <a:cs typeface="Times New Roman" pitchFamily="18" charset="0"/>
              </a:rPr>
              <a:t>А</a:t>
            </a:r>
            <a:r>
              <a:rPr lang="ru-RU" sz="5400" b="1" i="0" dirty="0">
                <a:solidFill>
                  <a:srgbClr val="663300"/>
                </a:solidFill>
                <a:cs typeface="Times New Roman" pitchFamily="18" charset="0"/>
              </a:rPr>
              <a:t>Н</a:t>
            </a:r>
            <a:r>
              <a:rPr lang="ru-RU" sz="5400" b="1" i="0" dirty="0">
                <a:solidFill>
                  <a:srgbClr val="FF0066"/>
                </a:solidFill>
                <a:cs typeface="Times New Roman" pitchFamily="18" charset="0"/>
              </a:rPr>
              <a:t>Т</a:t>
            </a:r>
            <a:r>
              <a:rPr lang="ru-RU" sz="5400" b="1" i="0" dirty="0">
                <a:solidFill>
                  <a:srgbClr val="7030A0"/>
                </a:solidFill>
                <a:cs typeface="Times New Roman" pitchFamily="18" charset="0"/>
              </a:rPr>
              <a:t>Н</a:t>
            </a:r>
            <a:r>
              <a:rPr lang="ru-RU" sz="5400" b="1" i="0" dirty="0">
                <a:solidFill>
                  <a:srgbClr val="3333FF"/>
                </a:solidFill>
                <a:cs typeface="Times New Roman" pitchFamily="18" charset="0"/>
              </a:rPr>
              <a:t>О</a:t>
            </a:r>
            <a:r>
              <a:rPr lang="ru-RU" sz="5400" b="1" i="0" dirty="0">
                <a:solidFill>
                  <a:srgbClr val="CC0099"/>
                </a:solidFill>
                <a:cs typeface="Times New Roman" pitchFamily="18" charset="0"/>
              </a:rPr>
              <a:t>С</a:t>
            </a:r>
            <a:r>
              <a:rPr lang="ru-RU" sz="5400" b="1" i="0" dirty="0">
                <a:solidFill>
                  <a:srgbClr val="7030A0"/>
                </a:solidFill>
                <a:cs typeface="Times New Roman" pitchFamily="18" charset="0"/>
              </a:rPr>
              <a:t>Т</a:t>
            </a:r>
            <a:r>
              <a:rPr lang="ru-RU" sz="5400" b="1" i="0" dirty="0">
                <a:solidFill>
                  <a:srgbClr val="A50021"/>
                </a:solidFill>
                <a:cs typeface="Times New Roman" pitchFamily="18" charset="0"/>
              </a:rPr>
              <a:t>Ь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85813"/>
            <a:ext cx="8229600" cy="242887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800" smtClean="0">
                <a:solidFill>
                  <a:srgbClr val="990000"/>
                </a:solidFill>
                <a:latin typeface="Arial Black" pitchFamily="34" charset="0"/>
              </a:rPr>
              <a:t>Толерантность – это уважение к  другому! </a:t>
            </a:r>
          </a:p>
        </p:txBody>
      </p:sp>
      <p:pic>
        <p:nvPicPr>
          <p:cNvPr id="32771" name="Picture 22" descr="http://t2.gstatic.com/images?q=tbn:ANd9GcTSYM507VTk8r6xNLEM1oWS0oNSTSqtd9Jwyju23ofpj5q8U5Sao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2428875"/>
            <a:ext cx="492918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3995738" y="357166"/>
            <a:ext cx="4691062" cy="6143668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rgbClr val="0000CC"/>
                </a:solidFill>
              </a:rPr>
              <a:t>            </a:t>
            </a:r>
            <a:r>
              <a:rPr lang="ru-RU" sz="2800" dirty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ru-RU" sz="2800" dirty="0">
                <a:solidFill>
                  <a:srgbClr val="0000CC"/>
                </a:solidFill>
                <a:latin typeface="Arial Black" pitchFamily="34" charset="0"/>
              </a:rPr>
            </a:br>
            <a:endParaRPr lang="ru-RU" sz="2800" dirty="0">
              <a:solidFill>
                <a:srgbClr val="0000CC"/>
              </a:solidFill>
              <a:latin typeface="Arial Black" pitchFamily="34" charset="0"/>
            </a:endParaRPr>
          </a:p>
        </p:txBody>
      </p:sp>
      <p:pic>
        <p:nvPicPr>
          <p:cNvPr id="13318" name="Picture 6" descr="toler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14313"/>
            <a:ext cx="6858000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2" name="Picture 4" descr="clip_imag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63725" y="333375"/>
            <a:ext cx="5280025" cy="590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4" name="Rectangle 6"/>
          <p:cNvSpPr>
            <a:spLocks noGrp="1"/>
          </p:cNvSpPr>
          <p:nvPr>
            <p:ph type="body" idx="4294967295"/>
          </p:nvPr>
        </p:nvSpPr>
        <p:spPr>
          <a:xfrm>
            <a:off x="468313" y="5300663"/>
            <a:ext cx="8229600" cy="1079500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ru-RU" sz="4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А ЦЕНИТЕ ИХ !</a:t>
            </a:r>
          </a:p>
          <a:p>
            <a:pPr>
              <a:defRPr/>
            </a:pPr>
            <a:endParaRPr lang="ru-RU" sz="44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3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3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3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356100" y="285750"/>
            <a:ext cx="4537075" cy="635793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Arial Black" pitchFamily="34" charset="0"/>
              </a:rPr>
              <a:t>   </a:t>
            </a:r>
            <a:r>
              <a:rPr lang="ru-RU" sz="2800" smtClean="0">
                <a:solidFill>
                  <a:srgbClr val="0000CC"/>
                </a:solidFill>
                <a:latin typeface="Arial Black" pitchFamily="34" charset="0"/>
              </a:rPr>
              <a:t>Вы все разные</a:t>
            </a:r>
            <a:r>
              <a:rPr lang="ru-RU" i="1" smtClean="0"/>
              <a:t> </a:t>
            </a:r>
            <a:r>
              <a:rPr lang="ru-RU" smtClean="0">
                <a:solidFill>
                  <a:srgbClr val="0000CC"/>
                </a:solidFill>
                <a:latin typeface="Arial Black" pitchFamily="34" charset="0"/>
              </a:rPr>
              <a:t>и в этом ваша самая большая ценность</a:t>
            </a:r>
            <a:r>
              <a:rPr lang="ru-RU" sz="2800" smtClean="0">
                <a:solidFill>
                  <a:srgbClr val="0000CC"/>
                </a:solidFill>
                <a:latin typeface="Arial Black" pitchFamily="34" charset="0"/>
              </a:rPr>
              <a:t>!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0000CC"/>
                </a:solidFill>
                <a:latin typeface="Arial Black" pitchFamily="34" charset="0"/>
              </a:rPr>
              <a:t>   Вы все разные</a:t>
            </a:r>
            <a:r>
              <a:rPr lang="ru-RU" i="1" smtClean="0"/>
              <a:t> </a:t>
            </a:r>
            <a:r>
              <a:rPr lang="ru-RU" sz="2800" smtClean="0">
                <a:solidFill>
                  <a:srgbClr val="0000CC"/>
                </a:solidFill>
                <a:latin typeface="Arial Black" pitchFamily="34" charset="0"/>
              </a:rPr>
              <a:t>кто то любит читать, кто-то заниматься спортом, кто-то играет с собачкой, а кто-то разводит цветы, но нам хорошо вместе.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800" smtClean="0">
              <a:solidFill>
                <a:srgbClr val="0000CC"/>
              </a:solidFill>
              <a:latin typeface="Arial Black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0000CC"/>
                </a:solidFill>
                <a:latin typeface="Arial Black" pitchFamily="34" charset="0"/>
              </a:rPr>
              <a:t>      </a:t>
            </a:r>
            <a:r>
              <a:rPr lang="ru-RU" sz="2800" b="1" smtClean="0">
                <a:solidFill>
                  <a:srgbClr val="0000CC"/>
                </a:solidFill>
                <a:latin typeface="Arial Black" pitchFamily="34" charset="0"/>
              </a:rPr>
              <a:t>Ты нам нужен!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2800" b="1" smtClean="0">
              <a:solidFill>
                <a:srgbClr val="0000CC"/>
              </a:solidFill>
            </a:endParaRPr>
          </a:p>
        </p:txBody>
      </p:sp>
      <p:pic>
        <p:nvPicPr>
          <p:cNvPr id="15365" name="Picture 5" descr="toler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549275"/>
            <a:ext cx="4122737" cy="585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6868" name="Picture 4" descr="детская дружб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WordArt 5"/>
          <p:cNvSpPr>
            <a:spLocks noChangeArrowheads="1" noChangeShapeType="1" noTextEdit="1"/>
          </p:cNvSpPr>
          <p:nvPr/>
        </p:nvSpPr>
        <p:spPr bwMode="auto">
          <a:xfrm>
            <a:off x="2051050" y="333375"/>
            <a:ext cx="4752975" cy="40116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Планета толерантности</a:t>
            </a:r>
          </a:p>
        </p:txBody>
      </p:sp>
      <p:sp>
        <p:nvSpPr>
          <p:cNvPr id="36870" name="Прямоугольник 5"/>
          <p:cNvSpPr>
            <a:spLocks noChangeArrowheads="1"/>
          </p:cNvSpPr>
          <p:nvPr/>
        </p:nvSpPr>
        <p:spPr bwMode="auto">
          <a:xfrm>
            <a:off x="1785938" y="2571750"/>
            <a:ext cx="6000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4400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0" y="2852738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/>
              <a:t> </a:t>
            </a:r>
            <a:r>
              <a:rPr lang="ru-RU" sz="3600" b="1" i="0">
                <a:solidFill>
                  <a:srgbClr val="990000"/>
                </a:solidFill>
              </a:rPr>
              <a:t>Ребята, вы поняли, что такое толерантность?</a:t>
            </a:r>
            <a:r>
              <a:rPr lang="ru-RU" sz="3600" b="1"/>
              <a:t>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7892" name="Picture 4" descr="детская дружб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WordArt 5"/>
          <p:cNvSpPr>
            <a:spLocks noChangeArrowheads="1" noChangeShapeType="1" noTextEdit="1"/>
          </p:cNvSpPr>
          <p:nvPr/>
        </p:nvSpPr>
        <p:spPr bwMode="auto">
          <a:xfrm>
            <a:off x="2051050" y="549275"/>
            <a:ext cx="4752975" cy="40116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Планета толерантности</a:t>
            </a:r>
          </a:p>
        </p:txBody>
      </p:sp>
      <p:sp>
        <p:nvSpPr>
          <p:cNvPr id="67590" name="Прямоугольник 5"/>
          <p:cNvSpPr>
            <a:spLocks noChangeArrowheads="1"/>
          </p:cNvSpPr>
          <p:nvPr/>
        </p:nvSpPr>
        <p:spPr bwMode="auto">
          <a:xfrm>
            <a:off x="1785938" y="1196975"/>
            <a:ext cx="60007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Уважение</a:t>
            </a:r>
          </a:p>
          <a:p>
            <a:pPr algn="ctr"/>
            <a:r>
              <a:rPr lang="ru-RU" sz="3200" b="1">
                <a:solidFill>
                  <a:srgbClr val="FF0000"/>
                </a:solidFill>
              </a:rPr>
              <a:t>Доброта</a:t>
            </a:r>
          </a:p>
          <a:p>
            <a:pPr algn="ctr"/>
            <a:r>
              <a:rPr lang="ru-RU" sz="3200" b="1">
                <a:solidFill>
                  <a:srgbClr val="FF0000"/>
                </a:solidFill>
              </a:rPr>
              <a:t>Сопереживание</a:t>
            </a:r>
          </a:p>
          <a:p>
            <a:pPr algn="ctr"/>
            <a:r>
              <a:rPr lang="ru-RU" sz="3200" b="1">
                <a:solidFill>
                  <a:srgbClr val="FF0000"/>
                </a:solidFill>
              </a:rPr>
              <a:t>Дружба</a:t>
            </a:r>
          </a:p>
          <a:p>
            <a:pPr algn="ctr"/>
            <a:r>
              <a:rPr lang="ru-RU" sz="3200" b="1">
                <a:solidFill>
                  <a:srgbClr val="FF0000"/>
                </a:solidFill>
              </a:rPr>
              <a:t>Понимание</a:t>
            </a:r>
          </a:p>
          <a:p>
            <a:pPr algn="ctr"/>
            <a:r>
              <a:rPr lang="ru-RU" sz="3200" b="1">
                <a:solidFill>
                  <a:srgbClr val="FF0000"/>
                </a:solidFill>
              </a:rPr>
              <a:t>Поддержка</a:t>
            </a:r>
          </a:p>
          <a:p>
            <a:pPr algn="ctr"/>
            <a:r>
              <a:rPr lang="ru-RU" sz="3200" b="1">
                <a:solidFill>
                  <a:srgbClr val="FF0000"/>
                </a:solidFill>
              </a:rPr>
              <a:t>Терпимость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7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7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75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75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75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5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75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5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8916" name="Picture 4" descr="детская дружб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3" name="WordArt 5"/>
          <p:cNvSpPr>
            <a:spLocks noChangeArrowheads="1" noChangeShapeType="1" noTextEdit="1"/>
          </p:cNvSpPr>
          <p:nvPr/>
        </p:nvSpPr>
        <p:spPr bwMode="auto">
          <a:xfrm>
            <a:off x="2195513" y="908050"/>
            <a:ext cx="4752975" cy="40116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Планета толерантности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1619250" y="1628775"/>
            <a:ext cx="6265863" cy="314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ru-RU" sz="36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Ребята, я надеюсь, </a:t>
            </a:r>
          </a:p>
          <a:p>
            <a:pPr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ru-RU" sz="36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что вы будете терпимее </a:t>
            </a:r>
          </a:p>
          <a:p>
            <a:pPr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ru-RU" sz="36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относиться друг к другу.</a:t>
            </a:r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8375" name="WordArt 7"/>
          <p:cNvSpPr>
            <a:spLocks noChangeArrowheads="1" noChangeShapeType="1" noTextEdit="1"/>
          </p:cNvSpPr>
          <p:nvPr/>
        </p:nvSpPr>
        <p:spPr bwMode="auto">
          <a:xfrm>
            <a:off x="1403350" y="4643438"/>
            <a:ext cx="6624638" cy="92868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Будьте толерантны!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animBg="1"/>
      <p:bldP spid="58374" grpId="0"/>
      <p:bldP spid="583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4340" name="Picture 4" descr="детская дружб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428625" y="928688"/>
            <a:ext cx="8501063" cy="3571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626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Планета толерантности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43063" y="1285875"/>
            <a:ext cx="6643687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u="sng">
                <a:solidFill>
                  <a:srgbClr val="0000CC"/>
                </a:solidFill>
              </a:rPr>
              <a:t>ТОЛЕРАНТНОСТЬ</a:t>
            </a:r>
            <a:r>
              <a:rPr lang="ru-RU" sz="2400">
                <a:solidFill>
                  <a:srgbClr val="0000CC"/>
                </a:solidFill>
              </a:rPr>
              <a:t> – УВАЖЕНИЕ, ПРИНЯТИЕ ЛЮДЕЙ, КАКИМИ БЫ ОТЛИЧНЫМИ ОТ НАС ОНИ НЕ БЫЛИ. </a:t>
            </a:r>
          </a:p>
          <a:p>
            <a:pPr>
              <a:buFont typeface="Wingdings" pitchFamily="2" charset="2"/>
              <a:buChar char="v"/>
            </a:pPr>
            <a:endParaRPr lang="ru-RU" sz="2400">
              <a:solidFill>
                <a:srgbClr val="0000CC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400">
                <a:solidFill>
                  <a:srgbClr val="0000CC"/>
                </a:solidFill>
              </a:rPr>
              <a:t>Люди разные, это нужно понимать и принимать. </a:t>
            </a:r>
          </a:p>
          <a:p>
            <a:pPr>
              <a:buFont typeface="Wingdings" pitchFamily="2" charset="2"/>
              <a:buChar char="v"/>
            </a:pPr>
            <a:endParaRPr lang="ru-RU" sz="2400">
              <a:solidFill>
                <a:srgbClr val="0000CC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>
                <a:solidFill>
                  <a:srgbClr val="0000CC"/>
                </a:solidFill>
              </a:rPr>
              <a:t>Человек имеет право быть ДРУГИМ!!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4" name="Picture 4" descr="детская дружб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/>
          </p:cNvSpPr>
          <p:nvPr/>
        </p:nvSpPr>
        <p:spPr bwMode="auto">
          <a:xfrm>
            <a:off x="468313" y="1484313"/>
            <a:ext cx="8229600" cy="265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ru-RU" sz="4500" b="1" i="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ТОЛЕРАНТНОСТЬ –</a:t>
            </a:r>
            <a:r>
              <a:rPr lang="ru-RU" sz="4500" b="1" i="0" dirty="0">
                <a:solidFill>
                  <a:srgbClr val="0000CC"/>
                </a:solidFill>
              </a:rPr>
              <a:t> </a:t>
            </a:r>
            <a:br>
              <a:rPr lang="ru-RU" sz="4500" b="1" i="0" dirty="0">
                <a:solidFill>
                  <a:srgbClr val="0000CC"/>
                </a:solidFill>
              </a:rPr>
            </a:br>
            <a:r>
              <a:rPr lang="ru-RU" sz="45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это уважение, принятие и понимание многообразия мира.</a:t>
            </a:r>
            <a:endParaRPr lang="ru-RU" sz="45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6387" name="Picture 4" descr="детская дружба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3250" name="Rectangle 2"/>
          <p:cNvSpPr>
            <a:spLocks/>
          </p:cNvSpPr>
          <p:nvPr/>
        </p:nvSpPr>
        <p:spPr bwMode="auto">
          <a:xfrm>
            <a:off x="900113" y="3068638"/>
            <a:ext cx="7343775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>
              <a:defRPr/>
            </a:pPr>
            <a:r>
              <a:rPr lang="ru-RU" sz="4800" b="1" i="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»</a:t>
            </a:r>
          </a:p>
        </p:txBody>
      </p:sp>
      <p:sp>
        <p:nvSpPr>
          <p:cNvPr id="16389" name="Прямоугольник 8"/>
          <p:cNvSpPr>
            <a:spLocks noChangeArrowheads="1"/>
          </p:cNvSpPr>
          <p:nvPr/>
        </p:nvSpPr>
        <p:spPr bwMode="auto">
          <a:xfrm>
            <a:off x="0" y="500063"/>
            <a:ext cx="8215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0000CC"/>
                </a:solidFill>
              </a:rPr>
              <a:t>       История толерантности</a:t>
            </a:r>
          </a:p>
        </p:txBody>
      </p:sp>
      <p:sp>
        <p:nvSpPr>
          <p:cNvPr id="16390" name="Прямоугольник 9"/>
          <p:cNvSpPr>
            <a:spLocks noChangeArrowheads="1"/>
          </p:cNvSpPr>
          <p:nvPr/>
        </p:nvSpPr>
        <p:spPr bwMode="auto">
          <a:xfrm>
            <a:off x="571500" y="1357313"/>
            <a:ext cx="80724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CC"/>
                </a:solidFill>
              </a:rPr>
              <a:t>На рубеже 18-19 веков во Франции жил некто </a:t>
            </a:r>
            <a:r>
              <a:rPr lang="ru-RU" sz="2400" b="1">
                <a:solidFill>
                  <a:srgbClr val="0000CC"/>
                </a:solidFill>
              </a:rPr>
              <a:t>Талейран Перигор</a:t>
            </a:r>
            <a:r>
              <a:rPr lang="ru-RU" sz="2400">
                <a:solidFill>
                  <a:srgbClr val="0000CC"/>
                </a:solidFill>
              </a:rPr>
              <a:t>, князь. Он отличался тем, что при разных правительствах оставался министром иностранных дел. Его особый талант был в том, что он умел учитывать настроения окружающих, уважать их, решать проблему, ища различные оптимальные(т.е. удобные для всех) выходы из сложившейся ситуации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679450"/>
          </a:xfrm>
        </p:spPr>
        <p:txBody>
          <a:bodyPr/>
          <a:lstStyle/>
          <a:p>
            <a:pPr algn="ctr"/>
            <a:r>
              <a:rPr lang="ru-RU" smtClean="0"/>
              <a:t> Что такое пазлы?</a:t>
            </a:r>
          </a:p>
        </p:txBody>
      </p:sp>
      <p:pic>
        <p:nvPicPr>
          <p:cNvPr id="17411" name="Picture 4" descr="C:\Documents and Settings\user.ASUS\Мои документы\Мои рисунки\Организатор клипов (Microsoft)\j029920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071563"/>
            <a:ext cx="8429625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user.ASUS\Мои документы\Мои рисунки\Организатор клипов (Microsoft)\j029972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57188"/>
            <a:ext cx="7786687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571500" y="357188"/>
            <a:ext cx="74295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i="0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Ситуация  1 </a:t>
            </a:r>
          </a:p>
          <a:p>
            <a:r>
              <a:rPr lang="ru-RU" sz="4000" i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класс приходит новенький ученик. В первые два дня он успевает получить  три  «2». Кто-то говорит, что он «неумеха»,не будем с ним дружить!» Твои  действия.</a:t>
            </a:r>
          </a:p>
        </p:txBody>
      </p:sp>
      <p:pic>
        <p:nvPicPr>
          <p:cNvPr id="20483" name="Picture 6" descr="http://t3.gstatic.com/images?q=tbn:ANd9GcTs6NwLUo3iy9dq_gAhUWsJOqeTXSAUA6otpe8_j0IGMfyYhVisx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4714875"/>
            <a:ext cx="28670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285750" y="428625"/>
            <a:ext cx="828675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i="0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Ситуация 2</a:t>
            </a:r>
          </a:p>
          <a:p>
            <a:r>
              <a:rPr lang="ru-RU" sz="4000" i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Твой друг-одноклассник попросил у тебя тетрадь на выходные и испачкал её. Учитель в понедельник решил проверить  тетрадь. Предположите возможное развитие событий. Как себя поведёшь  ты? Твой друг? Учитель?</a:t>
            </a:r>
          </a:p>
        </p:txBody>
      </p:sp>
      <p:pic>
        <p:nvPicPr>
          <p:cNvPr id="21507" name="Picture 4" descr="http://t0.gstatic.com/images?q=tbn:ANd9GcTMqrMWOctKi6FVBaVnuo9Jv2Iquwmp1pE5zNr10yj_5iv36ZDz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4905375"/>
            <a:ext cx="234315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1652</TotalTime>
  <Words>527</Words>
  <Application>Microsoft Office PowerPoint</Application>
  <PresentationFormat>Экран (4:3)</PresentationFormat>
  <Paragraphs>92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Слайд 1</vt:lpstr>
      <vt:lpstr>Слайд 2</vt:lpstr>
      <vt:lpstr>Слайд 3</vt:lpstr>
      <vt:lpstr>Слайд 4</vt:lpstr>
      <vt:lpstr>Слайд 5</vt:lpstr>
      <vt:lpstr> Что такое пазлы?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           </vt:lpstr>
      <vt:lpstr>Слайд 20</vt:lpstr>
      <vt:lpstr>             </vt:lpstr>
      <vt:lpstr>Слайд 22</vt:lpstr>
      <vt:lpstr>Слайд 23</vt:lpstr>
      <vt:lpstr>Слайд 24</vt:lpstr>
      <vt:lpstr>Слайд 25</vt:lpstr>
      <vt:lpstr>Слайд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Беседа о толерантности  для учащихся 1-2 класса.</dc:title>
  <dc:creator>Lyda</dc:creator>
  <cp:lastModifiedBy>Admin</cp:lastModifiedBy>
  <cp:revision>114</cp:revision>
  <dcterms:created xsi:type="dcterms:W3CDTF">2007-11-26T06:59:20Z</dcterms:created>
  <dcterms:modified xsi:type="dcterms:W3CDTF">2012-11-15T19:09:15Z</dcterms:modified>
</cp:coreProperties>
</file>