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  <a:srgbClr val="A50021"/>
    <a:srgbClr val="CC0000"/>
    <a:srgbClr val="CC6600"/>
    <a:srgbClr val="00CC99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72B11B-F8E8-4E1C-A1D7-7A9D93C3B5F9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</dgm:pt>
    <dgm:pt modelId="{12E9CF60-D02F-4052-BCFF-6943DE587280}">
      <dgm:prSet phldrT="[Текст]" custT="1"/>
      <dgm:spPr/>
      <dgm:t>
        <a:bodyPr/>
        <a:lstStyle/>
        <a:p>
          <a:r>
            <a:rPr lang="ru-RU" sz="8000" dirty="0" err="1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чи</a:t>
          </a:r>
          <a:r>
            <a:rPr lang="ru-RU" sz="80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 !</a:t>
          </a:r>
          <a:endParaRPr lang="ru-RU" sz="8000" dirty="0">
            <a:ln>
              <a:solidFill>
                <a:schemeClr val="tx1"/>
              </a:solidFill>
            </a:ln>
            <a:solidFill>
              <a:srgbClr val="FF0505"/>
            </a:solidFill>
            <a:latin typeface="Monotype Corsiva" pitchFamily="66" charset="0"/>
          </a:endParaRPr>
        </a:p>
      </dgm:t>
    </dgm:pt>
    <dgm:pt modelId="{A3E11AF5-2391-4EFA-BA62-27928343F452}" type="parTrans" cxnId="{3237C8B5-AF3A-4C88-91D6-6C80DE948152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EB820117-9101-4519-9D5E-F01606AE9CF9}" type="sibTrans" cxnId="{3237C8B5-AF3A-4C88-91D6-6C80DE948152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B0F1CFF3-C75D-4640-9BB0-70AFC9D55C5F}">
      <dgm:prSet phldrT="[Текст]" custT="1"/>
      <dgm:spPr/>
      <dgm:t>
        <a:bodyPr/>
        <a:lstStyle/>
        <a:p>
          <a:r>
            <a:rPr lang="ru-RU" sz="80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да</a:t>
          </a:r>
          <a:endParaRPr lang="ru-RU" sz="8000" dirty="0">
            <a:ln>
              <a:solidFill>
                <a:schemeClr val="tx1"/>
              </a:solidFill>
            </a:ln>
            <a:solidFill>
              <a:srgbClr val="FF0505"/>
            </a:solidFill>
            <a:latin typeface="Monotype Corsiva" pitchFamily="66" charset="0"/>
          </a:endParaRPr>
        </a:p>
      </dgm:t>
    </dgm:pt>
    <dgm:pt modelId="{654B5F5E-D454-4893-BA36-00A7B387F497}" type="parTrans" cxnId="{759F4F9B-CEB7-4D4E-ABE3-4D89243A87C6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AACEB9C9-EA9C-4DD0-8FCD-88B668A9A6A2}" type="sibTrans" cxnId="{759F4F9B-CEB7-4D4E-ABE3-4D89243A87C6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29C2B928-A683-46D2-ABFE-30761CA89E3B}">
      <dgm:prSet phldrT="[Текст]" custT="1"/>
      <dgm:spPr/>
      <dgm:t>
        <a:bodyPr/>
        <a:lstStyle/>
        <a:p>
          <a:r>
            <a:rPr lang="ru-RU" sz="96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S Mincho" pitchFamily="49" charset="-128"/>
              <a:ea typeface="MS Mincho" pitchFamily="49" charset="-128"/>
            </a:rPr>
            <a:t>У</a:t>
          </a:r>
          <a:endParaRPr lang="ru-RU" sz="9600" dirty="0">
            <a:ln>
              <a:solidFill>
                <a:schemeClr val="tx1"/>
              </a:solidFill>
            </a:ln>
            <a:solidFill>
              <a:srgbClr val="FF0505"/>
            </a:solidFill>
            <a:latin typeface="MS Mincho" pitchFamily="49" charset="-128"/>
            <a:ea typeface="MS Mincho" pitchFamily="49" charset="-128"/>
          </a:endParaRPr>
        </a:p>
      </dgm:t>
    </dgm:pt>
    <dgm:pt modelId="{392F344B-6933-447C-AB98-135F99C0A2EC}" type="parTrans" cxnId="{BF55FBBE-544D-4EAA-9ED5-B6294E46F9B3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E38B00B3-0B9B-4860-A289-3AE37641E8B9}" type="sibTrans" cxnId="{BF55FBBE-544D-4EAA-9ED5-B6294E46F9B3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95B0C354-4344-46E5-B5DB-2764F2B8F693}" type="pres">
      <dgm:prSet presAssocID="{8A72B11B-F8E8-4E1C-A1D7-7A9D93C3B5F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FEEF673-AA7D-4F11-BCA2-38CD36114DF7}" type="pres">
      <dgm:prSet presAssocID="{12E9CF60-D02F-4052-BCFF-6943DE587280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C5394-3990-4763-BA77-7B9801298151}" type="pres">
      <dgm:prSet presAssocID="{12E9CF60-D02F-4052-BCFF-6943DE587280}" presName="gear1srcNode" presStyleLbl="node1" presStyleIdx="0" presStyleCnt="3"/>
      <dgm:spPr/>
      <dgm:t>
        <a:bodyPr/>
        <a:lstStyle/>
        <a:p>
          <a:endParaRPr lang="ru-RU"/>
        </a:p>
      </dgm:t>
    </dgm:pt>
    <dgm:pt modelId="{D0B15696-9DA0-48CD-8D70-C14A01E121F7}" type="pres">
      <dgm:prSet presAssocID="{12E9CF60-D02F-4052-BCFF-6943DE587280}" presName="gear1dstNode" presStyleLbl="node1" presStyleIdx="0" presStyleCnt="3"/>
      <dgm:spPr/>
      <dgm:t>
        <a:bodyPr/>
        <a:lstStyle/>
        <a:p>
          <a:endParaRPr lang="ru-RU"/>
        </a:p>
      </dgm:t>
    </dgm:pt>
    <dgm:pt modelId="{ED33D20B-C8CF-436B-B62F-5A801E4C0C5B}" type="pres">
      <dgm:prSet presAssocID="{B0F1CFF3-C75D-4640-9BB0-70AFC9D55C5F}" presName="gear2" presStyleLbl="node1" presStyleIdx="1" presStyleCnt="3" custLinFactNeighborX="214" custLinFactNeighborY="10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7DAA6-F6CE-4BE2-BAAF-A9883356BAB4}" type="pres">
      <dgm:prSet presAssocID="{B0F1CFF3-C75D-4640-9BB0-70AFC9D55C5F}" presName="gear2srcNode" presStyleLbl="node1" presStyleIdx="1" presStyleCnt="3"/>
      <dgm:spPr/>
      <dgm:t>
        <a:bodyPr/>
        <a:lstStyle/>
        <a:p>
          <a:endParaRPr lang="ru-RU"/>
        </a:p>
      </dgm:t>
    </dgm:pt>
    <dgm:pt modelId="{E2E06291-31DB-44F9-8AD5-FB8B5A069BD0}" type="pres">
      <dgm:prSet presAssocID="{B0F1CFF3-C75D-4640-9BB0-70AFC9D55C5F}" presName="gear2dstNode" presStyleLbl="node1" presStyleIdx="1" presStyleCnt="3"/>
      <dgm:spPr/>
      <dgm:t>
        <a:bodyPr/>
        <a:lstStyle/>
        <a:p>
          <a:endParaRPr lang="ru-RU"/>
        </a:p>
      </dgm:t>
    </dgm:pt>
    <dgm:pt modelId="{18D198DC-66E7-4445-B99A-8908F0360614}" type="pres">
      <dgm:prSet presAssocID="{29C2B928-A683-46D2-ABFE-30761CA89E3B}" presName="gear3" presStyleLbl="node1" presStyleIdx="2" presStyleCnt="3" custLinFactNeighborX="521" custLinFactNeighborY="0"/>
      <dgm:spPr/>
      <dgm:t>
        <a:bodyPr/>
        <a:lstStyle/>
        <a:p>
          <a:endParaRPr lang="ru-RU"/>
        </a:p>
      </dgm:t>
    </dgm:pt>
    <dgm:pt modelId="{24CC6FB5-5B28-4CD5-B86A-71CA63110FCB}" type="pres">
      <dgm:prSet presAssocID="{29C2B928-A683-46D2-ABFE-30761CA89E3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E4824-8CFC-4987-AAC1-5F0EEADB011B}" type="pres">
      <dgm:prSet presAssocID="{29C2B928-A683-46D2-ABFE-30761CA89E3B}" presName="gear3srcNode" presStyleLbl="node1" presStyleIdx="2" presStyleCnt="3"/>
      <dgm:spPr/>
      <dgm:t>
        <a:bodyPr/>
        <a:lstStyle/>
        <a:p>
          <a:endParaRPr lang="ru-RU"/>
        </a:p>
      </dgm:t>
    </dgm:pt>
    <dgm:pt modelId="{945DE2DC-A1D3-4F62-AF71-6942E438192F}" type="pres">
      <dgm:prSet presAssocID="{29C2B928-A683-46D2-ABFE-30761CA89E3B}" presName="gear3dstNode" presStyleLbl="node1" presStyleIdx="2" presStyleCnt="3"/>
      <dgm:spPr/>
      <dgm:t>
        <a:bodyPr/>
        <a:lstStyle/>
        <a:p>
          <a:endParaRPr lang="ru-RU"/>
        </a:p>
      </dgm:t>
    </dgm:pt>
    <dgm:pt modelId="{02AFAFF3-7DE2-4E8A-8BC0-DA2D361C4BF1}" type="pres">
      <dgm:prSet presAssocID="{EB820117-9101-4519-9D5E-F01606AE9CF9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3492E949-BDB7-4360-B182-E13B7BD2FD23}" type="pres">
      <dgm:prSet presAssocID="{AACEB9C9-EA9C-4DD0-8FCD-88B668A9A6A2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B55C34F6-BC6C-4FE4-B39D-11DDA4C4883D}" type="pres">
      <dgm:prSet presAssocID="{E38B00B3-0B9B-4860-A289-3AE37641E8B9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D9A6E3D-8B1D-4022-BCD4-C11B7CCE7BAF}" type="presOf" srcId="{AACEB9C9-EA9C-4DD0-8FCD-88B668A9A6A2}" destId="{3492E949-BDB7-4360-B182-E13B7BD2FD23}" srcOrd="0" destOrd="0" presId="urn:microsoft.com/office/officeart/2005/8/layout/gear1"/>
    <dgm:cxn modelId="{6D4D0F7C-539B-4AC9-8D56-3EE747CB9554}" type="presOf" srcId="{B0F1CFF3-C75D-4640-9BB0-70AFC9D55C5F}" destId="{E2E06291-31DB-44F9-8AD5-FB8B5A069BD0}" srcOrd="2" destOrd="0" presId="urn:microsoft.com/office/officeart/2005/8/layout/gear1"/>
    <dgm:cxn modelId="{53F3F090-FB74-4884-A9A2-F9C3A7C7DA2F}" type="presOf" srcId="{B0F1CFF3-C75D-4640-9BB0-70AFC9D55C5F}" destId="{2A97DAA6-F6CE-4BE2-BAAF-A9883356BAB4}" srcOrd="1" destOrd="0" presId="urn:microsoft.com/office/officeart/2005/8/layout/gear1"/>
    <dgm:cxn modelId="{7278117E-555D-4927-9C05-2C60D51F19B7}" type="presOf" srcId="{B0F1CFF3-C75D-4640-9BB0-70AFC9D55C5F}" destId="{ED33D20B-C8CF-436B-B62F-5A801E4C0C5B}" srcOrd="0" destOrd="0" presId="urn:microsoft.com/office/officeart/2005/8/layout/gear1"/>
    <dgm:cxn modelId="{759F4F9B-CEB7-4D4E-ABE3-4D89243A87C6}" srcId="{8A72B11B-F8E8-4E1C-A1D7-7A9D93C3B5F9}" destId="{B0F1CFF3-C75D-4640-9BB0-70AFC9D55C5F}" srcOrd="1" destOrd="0" parTransId="{654B5F5E-D454-4893-BA36-00A7B387F497}" sibTransId="{AACEB9C9-EA9C-4DD0-8FCD-88B668A9A6A2}"/>
    <dgm:cxn modelId="{91F7ED20-2303-43A2-9528-0D0061585BEB}" type="presOf" srcId="{29C2B928-A683-46D2-ABFE-30761CA89E3B}" destId="{24CC6FB5-5B28-4CD5-B86A-71CA63110FCB}" srcOrd="1" destOrd="0" presId="urn:microsoft.com/office/officeart/2005/8/layout/gear1"/>
    <dgm:cxn modelId="{52592233-CB93-418E-8094-DAE7E7F88F65}" type="presOf" srcId="{12E9CF60-D02F-4052-BCFF-6943DE587280}" destId="{431C5394-3990-4763-BA77-7B9801298151}" srcOrd="1" destOrd="0" presId="urn:microsoft.com/office/officeart/2005/8/layout/gear1"/>
    <dgm:cxn modelId="{BF55FBBE-544D-4EAA-9ED5-B6294E46F9B3}" srcId="{8A72B11B-F8E8-4E1C-A1D7-7A9D93C3B5F9}" destId="{29C2B928-A683-46D2-ABFE-30761CA89E3B}" srcOrd="2" destOrd="0" parTransId="{392F344B-6933-447C-AB98-135F99C0A2EC}" sibTransId="{E38B00B3-0B9B-4860-A289-3AE37641E8B9}"/>
    <dgm:cxn modelId="{37D8AB6F-2476-4C3F-BF5A-7371C721CF7D}" type="presOf" srcId="{29C2B928-A683-46D2-ABFE-30761CA89E3B}" destId="{18D198DC-66E7-4445-B99A-8908F0360614}" srcOrd="0" destOrd="0" presId="urn:microsoft.com/office/officeart/2005/8/layout/gear1"/>
    <dgm:cxn modelId="{4D767841-E0F1-4B67-BC89-4BD873767400}" type="presOf" srcId="{29C2B928-A683-46D2-ABFE-30761CA89E3B}" destId="{945DE2DC-A1D3-4F62-AF71-6942E438192F}" srcOrd="3" destOrd="0" presId="urn:microsoft.com/office/officeart/2005/8/layout/gear1"/>
    <dgm:cxn modelId="{6A249749-26D3-4A3F-8941-89AA9FC7E4B9}" type="presOf" srcId="{E38B00B3-0B9B-4860-A289-3AE37641E8B9}" destId="{B55C34F6-BC6C-4FE4-B39D-11DDA4C4883D}" srcOrd="0" destOrd="0" presId="urn:microsoft.com/office/officeart/2005/8/layout/gear1"/>
    <dgm:cxn modelId="{7EF9A69D-B120-400A-982D-064C265EE72D}" type="presOf" srcId="{12E9CF60-D02F-4052-BCFF-6943DE587280}" destId="{DFEEF673-AA7D-4F11-BCA2-38CD36114DF7}" srcOrd="0" destOrd="0" presId="urn:microsoft.com/office/officeart/2005/8/layout/gear1"/>
    <dgm:cxn modelId="{1DA3C0D1-6FC4-4A02-9AB9-577D116BDC8E}" type="presOf" srcId="{EB820117-9101-4519-9D5E-F01606AE9CF9}" destId="{02AFAFF3-7DE2-4E8A-8BC0-DA2D361C4BF1}" srcOrd="0" destOrd="0" presId="urn:microsoft.com/office/officeart/2005/8/layout/gear1"/>
    <dgm:cxn modelId="{D7675031-BC33-4525-8103-D101F6795522}" type="presOf" srcId="{29C2B928-A683-46D2-ABFE-30761CA89E3B}" destId="{D30E4824-8CFC-4987-AAC1-5F0EEADB011B}" srcOrd="2" destOrd="0" presId="urn:microsoft.com/office/officeart/2005/8/layout/gear1"/>
    <dgm:cxn modelId="{3237C8B5-AF3A-4C88-91D6-6C80DE948152}" srcId="{8A72B11B-F8E8-4E1C-A1D7-7A9D93C3B5F9}" destId="{12E9CF60-D02F-4052-BCFF-6943DE587280}" srcOrd="0" destOrd="0" parTransId="{A3E11AF5-2391-4EFA-BA62-27928343F452}" sibTransId="{EB820117-9101-4519-9D5E-F01606AE9CF9}"/>
    <dgm:cxn modelId="{17DF90C7-A004-4BC4-9C13-8F6F6C3D1290}" type="presOf" srcId="{8A72B11B-F8E8-4E1C-A1D7-7A9D93C3B5F9}" destId="{95B0C354-4344-46E5-B5DB-2764F2B8F693}" srcOrd="0" destOrd="0" presId="urn:microsoft.com/office/officeart/2005/8/layout/gear1"/>
    <dgm:cxn modelId="{C93E0F6D-D618-48DC-8977-663B2287D422}" type="presOf" srcId="{12E9CF60-D02F-4052-BCFF-6943DE587280}" destId="{D0B15696-9DA0-48CD-8D70-C14A01E121F7}" srcOrd="2" destOrd="0" presId="urn:microsoft.com/office/officeart/2005/8/layout/gear1"/>
    <dgm:cxn modelId="{019D76C6-9EA9-4F67-8404-450483B0D722}" type="presParOf" srcId="{95B0C354-4344-46E5-B5DB-2764F2B8F693}" destId="{DFEEF673-AA7D-4F11-BCA2-38CD36114DF7}" srcOrd="0" destOrd="0" presId="urn:microsoft.com/office/officeart/2005/8/layout/gear1"/>
    <dgm:cxn modelId="{56C1D90A-B483-42CF-9D68-68BE3D813C92}" type="presParOf" srcId="{95B0C354-4344-46E5-B5DB-2764F2B8F693}" destId="{431C5394-3990-4763-BA77-7B9801298151}" srcOrd="1" destOrd="0" presId="urn:microsoft.com/office/officeart/2005/8/layout/gear1"/>
    <dgm:cxn modelId="{A67CAD35-AC72-47FC-8AF7-530A04C20A7C}" type="presParOf" srcId="{95B0C354-4344-46E5-B5DB-2764F2B8F693}" destId="{D0B15696-9DA0-48CD-8D70-C14A01E121F7}" srcOrd="2" destOrd="0" presId="urn:microsoft.com/office/officeart/2005/8/layout/gear1"/>
    <dgm:cxn modelId="{89BF1A3F-9A34-4D86-84C1-E4911D1DFD71}" type="presParOf" srcId="{95B0C354-4344-46E5-B5DB-2764F2B8F693}" destId="{ED33D20B-C8CF-436B-B62F-5A801E4C0C5B}" srcOrd="3" destOrd="0" presId="urn:microsoft.com/office/officeart/2005/8/layout/gear1"/>
    <dgm:cxn modelId="{5A15FB78-CA87-4826-8D63-14276575A786}" type="presParOf" srcId="{95B0C354-4344-46E5-B5DB-2764F2B8F693}" destId="{2A97DAA6-F6CE-4BE2-BAAF-A9883356BAB4}" srcOrd="4" destOrd="0" presId="urn:microsoft.com/office/officeart/2005/8/layout/gear1"/>
    <dgm:cxn modelId="{5CF07C9F-192F-4AFF-85AB-4897A63777EB}" type="presParOf" srcId="{95B0C354-4344-46E5-B5DB-2764F2B8F693}" destId="{E2E06291-31DB-44F9-8AD5-FB8B5A069BD0}" srcOrd="5" destOrd="0" presId="urn:microsoft.com/office/officeart/2005/8/layout/gear1"/>
    <dgm:cxn modelId="{96D5C3D1-B1C4-4E90-90C8-CB490ED57E86}" type="presParOf" srcId="{95B0C354-4344-46E5-B5DB-2764F2B8F693}" destId="{18D198DC-66E7-4445-B99A-8908F0360614}" srcOrd="6" destOrd="0" presId="urn:microsoft.com/office/officeart/2005/8/layout/gear1"/>
    <dgm:cxn modelId="{D3EB1BB7-8509-413F-9AE0-43DCE2F491CB}" type="presParOf" srcId="{95B0C354-4344-46E5-B5DB-2764F2B8F693}" destId="{24CC6FB5-5B28-4CD5-B86A-71CA63110FCB}" srcOrd="7" destOrd="0" presId="urn:microsoft.com/office/officeart/2005/8/layout/gear1"/>
    <dgm:cxn modelId="{6C7347CD-FA54-470D-A0E0-00024D98539B}" type="presParOf" srcId="{95B0C354-4344-46E5-B5DB-2764F2B8F693}" destId="{D30E4824-8CFC-4987-AAC1-5F0EEADB011B}" srcOrd="8" destOrd="0" presId="urn:microsoft.com/office/officeart/2005/8/layout/gear1"/>
    <dgm:cxn modelId="{5B390408-1185-49A2-AE51-7452212044CE}" type="presParOf" srcId="{95B0C354-4344-46E5-B5DB-2764F2B8F693}" destId="{945DE2DC-A1D3-4F62-AF71-6942E438192F}" srcOrd="9" destOrd="0" presId="urn:microsoft.com/office/officeart/2005/8/layout/gear1"/>
    <dgm:cxn modelId="{D8F87DB8-8794-4DC8-8EF2-8C434C81C3BA}" type="presParOf" srcId="{95B0C354-4344-46E5-B5DB-2764F2B8F693}" destId="{02AFAFF3-7DE2-4E8A-8BC0-DA2D361C4BF1}" srcOrd="10" destOrd="0" presId="urn:microsoft.com/office/officeart/2005/8/layout/gear1"/>
    <dgm:cxn modelId="{5F444FC8-401D-4640-B52E-58FDF72389C5}" type="presParOf" srcId="{95B0C354-4344-46E5-B5DB-2764F2B8F693}" destId="{3492E949-BDB7-4360-B182-E13B7BD2FD23}" srcOrd="11" destOrd="0" presId="urn:microsoft.com/office/officeart/2005/8/layout/gear1"/>
    <dgm:cxn modelId="{24E019D2-969D-4DF2-B918-6DC3B8A09D7A}" type="presParOf" srcId="{95B0C354-4344-46E5-B5DB-2764F2B8F693}" destId="{B55C34F6-BC6C-4FE4-B39D-11DDA4C4883D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EEF673-AA7D-4F11-BCA2-38CD36114DF7}">
      <dsp:nvSpPr>
        <dsp:cNvPr id="0" name=""/>
        <dsp:cNvSpPr/>
      </dsp:nvSpPr>
      <dsp:spPr>
        <a:xfrm>
          <a:off x="4229100" y="3086100"/>
          <a:ext cx="3771900" cy="3771900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kern="1200" dirty="0" err="1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чи</a:t>
          </a:r>
          <a:r>
            <a:rPr lang="ru-RU" sz="8000" kern="12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 !</a:t>
          </a:r>
          <a:endParaRPr lang="ru-RU" sz="8000" kern="1200" dirty="0">
            <a:ln>
              <a:solidFill>
                <a:schemeClr val="tx1"/>
              </a:solidFill>
            </a:ln>
            <a:solidFill>
              <a:srgbClr val="FF0505"/>
            </a:solidFill>
            <a:latin typeface="Monotype Corsiva" pitchFamily="66" charset="0"/>
          </a:endParaRPr>
        </a:p>
      </dsp:txBody>
      <dsp:txXfrm>
        <a:off x="4229100" y="3086100"/>
        <a:ext cx="3771900" cy="3771900"/>
      </dsp:txXfrm>
    </dsp:sp>
    <dsp:sp modelId="{ED33D20B-C8CF-436B-B62F-5A801E4C0C5B}">
      <dsp:nvSpPr>
        <dsp:cNvPr id="0" name=""/>
        <dsp:cNvSpPr/>
      </dsp:nvSpPr>
      <dsp:spPr>
        <a:xfrm>
          <a:off x="2040410" y="2223473"/>
          <a:ext cx="2743200" cy="2743200"/>
        </a:xfrm>
        <a:prstGeom prst="gear6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kern="12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onotype Corsiva" pitchFamily="66" charset="0"/>
            </a:rPr>
            <a:t>да</a:t>
          </a:r>
          <a:endParaRPr lang="ru-RU" sz="8000" kern="1200" dirty="0">
            <a:ln>
              <a:solidFill>
                <a:schemeClr val="tx1"/>
              </a:solidFill>
            </a:ln>
            <a:solidFill>
              <a:srgbClr val="FF0505"/>
            </a:solidFill>
            <a:latin typeface="Monotype Corsiva" pitchFamily="66" charset="0"/>
          </a:endParaRPr>
        </a:p>
      </dsp:txBody>
      <dsp:txXfrm>
        <a:off x="2040410" y="2223473"/>
        <a:ext cx="2743200" cy="2743200"/>
      </dsp:txXfrm>
    </dsp:sp>
    <dsp:sp modelId="{18D198DC-66E7-4445-B99A-8908F0360614}">
      <dsp:nvSpPr>
        <dsp:cNvPr id="0" name=""/>
        <dsp:cNvSpPr/>
      </dsp:nvSpPr>
      <dsp:spPr>
        <a:xfrm rot="20700000">
          <a:off x="3588162" y="302031"/>
          <a:ext cx="2687776" cy="2687776"/>
        </a:xfrm>
        <a:prstGeom prst="gear6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kern="1200" dirty="0" smtClean="0">
              <a:ln>
                <a:solidFill>
                  <a:schemeClr val="tx1"/>
                </a:solidFill>
              </a:ln>
              <a:solidFill>
                <a:srgbClr val="FF0505"/>
              </a:solidFill>
              <a:latin typeface="MS Mincho" pitchFamily="49" charset="-128"/>
              <a:ea typeface="MS Mincho" pitchFamily="49" charset="-128"/>
            </a:rPr>
            <a:t>У</a:t>
          </a:r>
          <a:endParaRPr lang="ru-RU" sz="9600" kern="1200" dirty="0">
            <a:ln>
              <a:solidFill>
                <a:schemeClr val="tx1"/>
              </a:solidFill>
            </a:ln>
            <a:solidFill>
              <a:srgbClr val="FF0505"/>
            </a:solidFill>
            <a:latin typeface="MS Mincho" pitchFamily="49" charset="-128"/>
            <a:ea typeface="MS Mincho" pitchFamily="49" charset="-128"/>
          </a:endParaRPr>
        </a:p>
      </dsp:txBody>
      <dsp:txXfrm>
        <a:off x="4177670" y="891540"/>
        <a:ext cx="1508760" cy="1508760"/>
      </dsp:txXfrm>
    </dsp:sp>
    <dsp:sp modelId="{02AFAFF3-7DE2-4E8A-8BC0-DA2D361C4BF1}">
      <dsp:nvSpPr>
        <dsp:cNvPr id="0" name=""/>
        <dsp:cNvSpPr/>
      </dsp:nvSpPr>
      <dsp:spPr>
        <a:xfrm>
          <a:off x="3969260" y="2499588"/>
          <a:ext cx="4828032" cy="4828032"/>
        </a:xfrm>
        <a:prstGeom prst="circularArrow">
          <a:avLst>
            <a:gd name="adj1" fmla="val 4687"/>
            <a:gd name="adj2" fmla="val 299029"/>
            <a:gd name="adj3" fmla="val 2556741"/>
            <a:gd name="adj4" fmla="val 15776484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2E949-BDB7-4360-B182-E13B7BD2FD23}">
      <dsp:nvSpPr>
        <dsp:cNvPr id="0" name=""/>
        <dsp:cNvSpPr/>
      </dsp:nvSpPr>
      <dsp:spPr>
        <a:xfrm>
          <a:off x="1548724" y="1576162"/>
          <a:ext cx="3507867" cy="35078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C34F6-BC6C-4FE4-B39D-11DDA4C4883D}">
      <dsp:nvSpPr>
        <dsp:cNvPr id="0" name=""/>
        <dsp:cNvSpPr/>
      </dsp:nvSpPr>
      <dsp:spPr>
        <a:xfrm>
          <a:off x="2949301" y="-298123"/>
          <a:ext cx="3782187" cy="3782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01D97-B820-4151-85C6-6C909273AD84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81C5D-6F49-49CD-A434-94E42AE3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81C5D-6F49-49CD-A434-94E42AE371F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E8FDE-3CAA-4032-B592-D437B65D21C0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9A18C-86E6-46D9-B7D9-9AA017128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785949"/>
          </a:xfrm>
        </p:spPr>
        <p:txBody>
          <a:bodyPr>
            <a:normAutofit fontScale="90000"/>
          </a:bodyPr>
          <a:lstStyle/>
          <a:p>
            <a:r>
              <a:rPr lang="ru-RU" sz="9600" b="1" spc="300" dirty="0" smtClean="0">
                <a:ln w="11430" cmpd="dbl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nastasiaScript" pitchFamily="2" charset="0"/>
              </a:rPr>
              <a:t>Урок-лабиринт</a:t>
            </a:r>
            <a:endParaRPr lang="ru-RU" sz="9600" b="1" spc="300" dirty="0">
              <a:ln w="11430" cmpd="dbl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nastasiaScrip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prstTxWarp prst="textChevronInverted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обобщения и систематизации знаний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56"/>
            <a:ext cx="7929617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1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«Математику уже затем учить</a:t>
            </a:r>
            <a:endParaRPr lang="en-US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lvl="1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надо, что она ум в порядок приводит»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4876" y="3643314"/>
            <a:ext cx="3459601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М.В. Ломоносов</a:t>
            </a:r>
            <a:endParaRPr lang="ru-RU" sz="3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C66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Функции. Квадратный трехчлен.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Уравнения и неравенства </a:t>
            </a:r>
            <a:r>
              <a:rPr lang="ru-RU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второй степени.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0000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+mj-lt"/>
              </a:rPr>
              <a:t>Образовательные цели: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1)систематизировать и обобщить знания по данной теме;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2)проверить практические навыки усвоения знаний.</a:t>
            </a:r>
          </a:p>
          <a:p>
            <a:r>
              <a:rPr lang="ru-RU" sz="3000" dirty="0" smtClean="0">
                <a:solidFill>
                  <a:srgbClr val="C00000"/>
                </a:solidFill>
              </a:rPr>
              <a:t>Развивающие цели: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solidFill>
                  <a:srgbClr val="002060"/>
                </a:solidFill>
              </a:rPr>
              <a:t>1)развивать умение анализировать и обобщать полученные знания;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2)развивать познавательный интерес</a:t>
            </a:r>
            <a:r>
              <a:rPr lang="ru-RU" sz="2400" dirty="0" smtClean="0"/>
              <a:t>.</a:t>
            </a:r>
          </a:p>
          <a:p>
            <a:r>
              <a:rPr lang="ru-RU" sz="3000" dirty="0" smtClean="0">
                <a:solidFill>
                  <a:srgbClr val="C00000"/>
                </a:solidFill>
              </a:rPr>
              <a:t>Воспитательные цели: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solidFill>
                  <a:srgbClr val="002060"/>
                </a:solidFill>
              </a:rPr>
              <a:t>1)привитие интереса к предмету;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2)воспитание уверенности в себе;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3)воспитание чувства коллективизма и взаимопомощи при выполнении задания.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InflateBottom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План урока: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Слово учителя о значении данных тем.</a:t>
            </a:r>
          </a:p>
          <a:p>
            <a:pPr marL="514350" indent="-514350">
              <a:buAutoNum type="arabicPeriod"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Фронтальный опрос по основным определениям и свойствам функций, уравнений и неравенств.</a:t>
            </a:r>
          </a:p>
          <a:p>
            <a:pPr marL="514350" indent="-514350">
              <a:buAutoNum type="arabicPeriod"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Игра «Лабиринт».</a:t>
            </a:r>
          </a:p>
        </p:txBody>
      </p:sp>
      <p:pic>
        <p:nvPicPr>
          <p:cNvPr id="1029" name="Picture 5" descr="C:\Program Files\Microsoft Office\MEDIA\CAGCAT10\j028541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286256"/>
            <a:ext cx="2714644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Вопросы: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такое функция?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такое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D(y)-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такое Е(у)-?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Перечислите известные вам функции: их определения и графики.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Функцию вида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у=ах²+вх+с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где …….  . Графиком  является  ……  .Значения 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при которых функция равна нулю, называют ….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14290"/>
            <a:ext cx="2714644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Вопросы: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186766" cy="521497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функции у = (х+3)² - 4 можно получить из графика функции …..   с помощью параллельного переноса на …. ?</a:t>
            </a:r>
          </a:p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 у = 2(х-5)² + 3 ?</a:t>
            </a:r>
          </a:p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найти координаты вершины параболы следующих функций: у=2х²-1;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у=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-2(х-1)² +7</a:t>
            </a:r>
          </a:p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Дать определение квадратного трехчлена. </a:t>
            </a:r>
          </a:p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корней может иметь квадратный трехчлен?</a:t>
            </a:r>
          </a:p>
          <a:p>
            <a:pPr marL="514350" indent="-514350">
              <a:buAutoNum type="arabicPeriod" startAt="6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Как квадратный трехчлен можно представить в виде произведения?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2" name="Picture 4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14290"/>
            <a:ext cx="1829714" cy="1565453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86874" cy="6143668"/>
          </a:xfrm>
        </p:spPr>
        <p:txBody>
          <a:bodyPr>
            <a:prstTxWarp prst="textCurveDown">
              <a:avLst>
                <a:gd name="adj" fmla="val 30231"/>
              </a:avLst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7200" b="1" spc="50" dirty="0" smtClean="0">
                <a:ln w="3810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Молодцы,</a:t>
            </a:r>
            <a:endParaRPr lang="en-US" sz="7200" b="1" spc="50" dirty="0" smtClean="0">
              <a:ln w="3810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7200" b="1" spc="50" dirty="0" smtClean="0">
                <a:ln w="3810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ребята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857232"/>
            <a:ext cx="6429420" cy="2928958"/>
          </a:xfrm>
          <a:prstGeom prst="rect">
            <a:avLst/>
          </a:prstGeom>
          <a:noFill/>
        </p:spPr>
        <p:txBody>
          <a:bodyPr wrap="square" rtlCol="0">
            <a:prstTxWarp prst="textCanUp">
              <a:avLst>
                <a:gd name="adj" fmla="val 8631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ston" pitchFamily="66" charset="0"/>
              </a:rPr>
              <a:t>Игра - </a:t>
            </a:r>
            <a:r>
              <a:rPr lang="ru-RU" sz="85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ston" pitchFamily="66" charset="0"/>
              </a:rPr>
              <a:t>лабиринт</a:t>
            </a:r>
            <a:endParaRPr lang="ru-RU" sz="85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ston" pitchFamily="66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1500166" y="3786190"/>
            <a:ext cx="978408" cy="48463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500298" y="4429132"/>
            <a:ext cx="484632" cy="978408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143240" y="5572140"/>
            <a:ext cx="978408" cy="484632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ыгнутая вправо стрелка 18"/>
          <p:cNvSpPr/>
          <p:nvPr/>
        </p:nvSpPr>
        <p:spPr>
          <a:xfrm>
            <a:off x="8001024" y="3286124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 углом вверх 20"/>
          <p:cNvSpPr/>
          <p:nvPr/>
        </p:nvSpPr>
        <p:spPr>
          <a:xfrm>
            <a:off x="4357686" y="5214950"/>
            <a:ext cx="850392" cy="731520"/>
          </a:xfrm>
          <a:prstGeom prst="bent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ыгнутая вверх стрелка 21"/>
          <p:cNvSpPr/>
          <p:nvPr/>
        </p:nvSpPr>
        <p:spPr>
          <a:xfrm>
            <a:off x="5286380" y="4071942"/>
            <a:ext cx="1216152" cy="731520"/>
          </a:xfrm>
          <a:prstGeom prst="curved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8" name="Picture 10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5300" y="4572008"/>
            <a:ext cx="1370038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000108"/>
            <a:ext cx="292895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29256" y="1000108"/>
            <a:ext cx="307183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3929066"/>
            <a:ext cx="292895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857628"/>
            <a:ext cx="292895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объединение 6"/>
          <p:cNvSpPr/>
          <p:nvPr/>
        </p:nvSpPr>
        <p:spPr>
          <a:xfrm>
            <a:off x="714348" y="1000108"/>
            <a:ext cx="2928958" cy="928694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Блок-схема: объединение 7"/>
          <p:cNvSpPr/>
          <p:nvPr/>
        </p:nvSpPr>
        <p:spPr>
          <a:xfrm>
            <a:off x="5429256" y="1000108"/>
            <a:ext cx="3071834" cy="85725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объединение 11"/>
          <p:cNvSpPr/>
          <p:nvPr/>
        </p:nvSpPr>
        <p:spPr>
          <a:xfrm>
            <a:off x="714348" y="3857628"/>
            <a:ext cx="2928958" cy="85725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5572132" y="3929066"/>
            <a:ext cx="2928958" cy="928694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071538" y="192880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Функции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1928802"/>
            <a:ext cx="2643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Квадратный трехчлен </a:t>
            </a:r>
          </a:p>
          <a:p>
            <a:pPr algn="ctr"/>
            <a:r>
              <a:rPr lang="ru-RU" sz="2000" dirty="0" smtClean="0"/>
              <a:t>и уравнения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1071538" y="478632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Неравенства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6000760" y="485776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Задачи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  <p:bldP spid="4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259</Words>
  <Application>Microsoft Office PowerPoint</Application>
  <PresentationFormat>Экран (4:3)</PresentationFormat>
  <Paragraphs>46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Урок-лабиринт</vt:lpstr>
      <vt:lpstr>Слайд 2</vt:lpstr>
      <vt:lpstr>Функции. Квадратный трехчлен. Уравнения и неравенства второй степени.</vt:lpstr>
      <vt:lpstr>План урока:</vt:lpstr>
      <vt:lpstr>Вопросы: </vt:lpstr>
      <vt:lpstr>Вопросы: </vt:lpstr>
      <vt:lpstr>Слайд 7</vt:lpstr>
      <vt:lpstr>Слайд 8</vt:lpstr>
      <vt:lpstr>Слайд 9</vt:lpstr>
      <vt:lpstr>Слайд 10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Урок-лабиринт</dc:title>
  <dc:creator>User</dc:creator>
  <cp:lastModifiedBy>Marina</cp:lastModifiedBy>
  <cp:revision>41</cp:revision>
  <dcterms:created xsi:type="dcterms:W3CDTF">2009-11-04T06:43:48Z</dcterms:created>
  <dcterms:modified xsi:type="dcterms:W3CDTF">2014-02-01T19:07:56Z</dcterms:modified>
</cp:coreProperties>
</file>